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4" r:id="rId4"/>
    <p:sldId id="257" r:id="rId5"/>
    <p:sldId id="259" r:id="rId6"/>
    <p:sldId id="258" r:id="rId7"/>
    <p:sldId id="260" r:id="rId8"/>
    <p:sldId id="267" r:id="rId9"/>
    <p:sldId id="266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20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342923-28DB-466F-8119-86C4CA7B1449}" type="doc">
      <dgm:prSet loTypeId="urn:microsoft.com/office/officeart/2005/8/layout/hierarchy2" loCatId="hierarchy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ru-RU"/>
        </a:p>
      </dgm:t>
    </dgm:pt>
    <dgm:pt modelId="{75AAAB73-9FF8-48C2-AE0F-D8FF476E30C4}">
      <dgm:prSet phldrT="[Текст]" custT="1"/>
      <dgm:spPr/>
      <dgm:t>
        <a:bodyPr/>
        <a:lstStyle/>
        <a:p>
          <a:r>
            <a:rPr lang="ru-RU" sz="1400" dirty="0" smtClean="0"/>
            <a:t>Правовое обеспечение медицинских работников, </a:t>
          </a:r>
          <a:r>
            <a:rPr lang="ru-RU" sz="1400" dirty="0" smtClean="0"/>
            <a:t>организаций</a:t>
          </a:r>
          <a:endParaRPr lang="ru-RU" sz="1400" dirty="0"/>
        </a:p>
      </dgm:t>
    </dgm:pt>
    <dgm:pt modelId="{594D90C8-30FC-4CAA-807C-D1B4440B7FFF}" type="parTrans" cxnId="{0622E2D0-782D-49C1-BF0E-6DC7D4E9DC8E}">
      <dgm:prSet/>
      <dgm:spPr/>
      <dgm:t>
        <a:bodyPr/>
        <a:lstStyle/>
        <a:p>
          <a:endParaRPr lang="ru-RU"/>
        </a:p>
      </dgm:t>
    </dgm:pt>
    <dgm:pt modelId="{64741D77-C146-4FFF-A832-9063B8F41108}" type="sibTrans" cxnId="{0622E2D0-782D-49C1-BF0E-6DC7D4E9DC8E}">
      <dgm:prSet/>
      <dgm:spPr/>
      <dgm:t>
        <a:bodyPr/>
        <a:lstStyle/>
        <a:p>
          <a:endParaRPr lang="ru-RU"/>
        </a:p>
      </dgm:t>
    </dgm:pt>
    <dgm:pt modelId="{2477F816-678A-40B3-B8D1-0FE75E514515}">
      <dgm:prSet phldrT="[Текст]"/>
      <dgm:spPr/>
      <dgm:t>
        <a:bodyPr/>
        <a:lstStyle/>
        <a:p>
          <a:r>
            <a:rPr lang="ru-RU" dirty="0" smtClean="0"/>
            <a:t>Юридическое сопровождение оформления трудовых отношений</a:t>
          </a:r>
          <a:endParaRPr lang="ru-RU" dirty="0"/>
        </a:p>
      </dgm:t>
    </dgm:pt>
    <dgm:pt modelId="{694CAE7F-6F86-4127-A23A-1AFB6CDEAB8A}" type="parTrans" cxnId="{63A3BE2F-6F86-44F0-BB64-2293FC89880F}">
      <dgm:prSet/>
      <dgm:spPr/>
      <dgm:t>
        <a:bodyPr/>
        <a:lstStyle/>
        <a:p>
          <a:endParaRPr lang="ru-RU"/>
        </a:p>
      </dgm:t>
    </dgm:pt>
    <dgm:pt modelId="{7EBB7B41-B910-4C1E-B72A-B94D65B5D843}" type="sibTrans" cxnId="{63A3BE2F-6F86-44F0-BB64-2293FC89880F}">
      <dgm:prSet/>
      <dgm:spPr/>
      <dgm:t>
        <a:bodyPr/>
        <a:lstStyle/>
        <a:p>
          <a:endParaRPr lang="ru-RU"/>
        </a:p>
      </dgm:t>
    </dgm:pt>
    <dgm:pt modelId="{BEB2224F-8178-452F-ADED-13CCB92C9C05}">
      <dgm:prSet phldrT="[Текст]"/>
      <dgm:spPr/>
      <dgm:t>
        <a:bodyPr/>
        <a:lstStyle/>
        <a:p>
          <a:r>
            <a:rPr lang="ru-RU" dirty="0" smtClean="0"/>
            <a:t>Коллективно-договорное </a:t>
          </a:r>
        </a:p>
        <a:p>
          <a:r>
            <a:rPr lang="ru-RU" dirty="0" smtClean="0"/>
            <a:t>регулирование</a:t>
          </a:r>
          <a:endParaRPr lang="ru-RU" dirty="0"/>
        </a:p>
      </dgm:t>
    </dgm:pt>
    <dgm:pt modelId="{0DD26F21-F7B5-4151-85B7-496B8433B23D}" type="parTrans" cxnId="{667BC025-C504-4606-94EE-41DC1A8EED0D}">
      <dgm:prSet/>
      <dgm:spPr/>
      <dgm:t>
        <a:bodyPr/>
        <a:lstStyle/>
        <a:p>
          <a:endParaRPr lang="ru-RU"/>
        </a:p>
      </dgm:t>
    </dgm:pt>
    <dgm:pt modelId="{51AF1DF2-6BD0-4545-93D3-CEBAE27D8941}" type="sibTrans" cxnId="{667BC025-C504-4606-94EE-41DC1A8EED0D}">
      <dgm:prSet/>
      <dgm:spPr/>
      <dgm:t>
        <a:bodyPr/>
        <a:lstStyle/>
        <a:p>
          <a:endParaRPr lang="ru-RU"/>
        </a:p>
      </dgm:t>
    </dgm:pt>
    <dgm:pt modelId="{B3FAC182-358D-4DFD-BAB7-C7D984AC226F}">
      <dgm:prSet phldrT="[Текст]"/>
      <dgm:spPr/>
      <dgm:t>
        <a:bodyPr/>
        <a:lstStyle/>
        <a:p>
          <a:r>
            <a:rPr lang="ru-RU" dirty="0" smtClean="0"/>
            <a:t>Индивидуально-договорное </a:t>
          </a:r>
        </a:p>
        <a:p>
          <a:r>
            <a:rPr lang="ru-RU" dirty="0" smtClean="0"/>
            <a:t>регулирование</a:t>
          </a:r>
          <a:endParaRPr lang="ru-RU" dirty="0"/>
        </a:p>
      </dgm:t>
    </dgm:pt>
    <dgm:pt modelId="{7518A6A6-30E0-4CF4-8F74-8D03C0575FC4}" type="parTrans" cxnId="{D8472A4F-D39D-4FED-9B45-07C0B937A040}">
      <dgm:prSet/>
      <dgm:spPr/>
      <dgm:t>
        <a:bodyPr/>
        <a:lstStyle/>
        <a:p>
          <a:endParaRPr lang="ru-RU"/>
        </a:p>
      </dgm:t>
    </dgm:pt>
    <dgm:pt modelId="{3A6C9FDC-65D7-41AB-A9E6-38521D19B28F}" type="sibTrans" cxnId="{D8472A4F-D39D-4FED-9B45-07C0B937A040}">
      <dgm:prSet/>
      <dgm:spPr/>
      <dgm:t>
        <a:bodyPr/>
        <a:lstStyle/>
        <a:p>
          <a:endParaRPr lang="ru-RU"/>
        </a:p>
      </dgm:t>
    </dgm:pt>
    <dgm:pt modelId="{B845CA3A-6CB1-42A7-9856-7C3B5E46B4B8}">
      <dgm:prSet phldrT="[Текст]"/>
      <dgm:spPr/>
      <dgm:t>
        <a:bodyPr/>
        <a:lstStyle/>
        <a:p>
          <a:r>
            <a:rPr lang="ru-RU" dirty="0" smtClean="0"/>
            <a:t>Юридическое сопровождение предпринимательской деятельности  и договорных хозяйственных отношений</a:t>
          </a:r>
          <a:endParaRPr lang="ru-RU" b="1" dirty="0"/>
        </a:p>
      </dgm:t>
    </dgm:pt>
    <dgm:pt modelId="{615E773A-3AE2-413B-A737-8431F05D46DB}" type="parTrans" cxnId="{B1CC5FA0-B737-4558-93DF-C54D0446E674}">
      <dgm:prSet/>
      <dgm:spPr/>
      <dgm:t>
        <a:bodyPr/>
        <a:lstStyle/>
        <a:p>
          <a:endParaRPr lang="ru-RU"/>
        </a:p>
      </dgm:t>
    </dgm:pt>
    <dgm:pt modelId="{47B407B3-8907-4571-9884-0F0D24AD6632}" type="sibTrans" cxnId="{B1CC5FA0-B737-4558-93DF-C54D0446E674}">
      <dgm:prSet/>
      <dgm:spPr/>
      <dgm:t>
        <a:bodyPr/>
        <a:lstStyle/>
        <a:p>
          <a:endParaRPr lang="ru-RU"/>
        </a:p>
      </dgm:t>
    </dgm:pt>
    <dgm:pt modelId="{740D41B5-7CDD-404A-BF74-1A62AA3FB5A2}">
      <dgm:prSet phldrT="[Текст]"/>
      <dgm:spPr/>
      <dgm:t>
        <a:bodyPr/>
        <a:lstStyle/>
        <a:p>
          <a:r>
            <a:rPr lang="ru-RU" dirty="0" smtClean="0"/>
            <a:t>Договора возмездного </a:t>
          </a:r>
        </a:p>
        <a:p>
          <a:r>
            <a:rPr lang="ru-RU" dirty="0" smtClean="0"/>
            <a:t>оказания медицинских </a:t>
          </a:r>
        </a:p>
        <a:p>
          <a:r>
            <a:rPr lang="ru-RU" dirty="0" smtClean="0"/>
            <a:t>услуг</a:t>
          </a:r>
          <a:endParaRPr lang="ru-RU" dirty="0"/>
        </a:p>
      </dgm:t>
    </dgm:pt>
    <dgm:pt modelId="{33AECE97-BFFE-431F-8CA4-56C9A4F9E0A9}" type="parTrans" cxnId="{3247C1C0-E4CC-4A24-A12E-1726A8CD1938}">
      <dgm:prSet/>
      <dgm:spPr/>
      <dgm:t>
        <a:bodyPr/>
        <a:lstStyle/>
        <a:p>
          <a:endParaRPr lang="ru-RU"/>
        </a:p>
      </dgm:t>
    </dgm:pt>
    <dgm:pt modelId="{61B7B193-5C03-45ED-BB09-C4B0811C1D7E}" type="sibTrans" cxnId="{3247C1C0-E4CC-4A24-A12E-1726A8CD1938}">
      <dgm:prSet/>
      <dgm:spPr/>
      <dgm:t>
        <a:bodyPr/>
        <a:lstStyle/>
        <a:p>
          <a:endParaRPr lang="ru-RU"/>
        </a:p>
      </dgm:t>
    </dgm:pt>
    <dgm:pt modelId="{9B7006BC-95EE-4D0C-A93C-DA2CBCC6D219}">
      <dgm:prSet/>
      <dgm:spPr/>
      <dgm:t>
        <a:bodyPr/>
        <a:lstStyle/>
        <a:p>
          <a:r>
            <a:rPr lang="ru-RU" dirty="0" smtClean="0"/>
            <a:t>Урегулирование конфликтов </a:t>
          </a:r>
          <a:r>
            <a:rPr lang="ru-RU" dirty="0" err="1" smtClean="0"/>
            <a:t>врач-пациент-медицинская</a:t>
          </a:r>
          <a:r>
            <a:rPr lang="ru-RU" dirty="0" smtClean="0"/>
            <a:t> организация</a:t>
          </a:r>
          <a:endParaRPr lang="ru-RU" dirty="0"/>
        </a:p>
      </dgm:t>
    </dgm:pt>
    <dgm:pt modelId="{DBED1A15-3E78-4FDD-8DB5-B8EA6EC10453}" type="parTrans" cxnId="{BC2AB151-ED04-41F1-96EB-7F25C1C06CA0}">
      <dgm:prSet/>
      <dgm:spPr/>
      <dgm:t>
        <a:bodyPr/>
        <a:lstStyle/>
        <a:p>
          <a:endParaRPr lang="ru-RU"/>
        </a:p>
      </dgm:t>
    </dgm:pt>
    <dgm:pt modelId="{94979CF3-9EA6-4823-8CCA-3260BA2BA0DE}" type="sibTrans" cxnId="{BC2AB151-ED04-41F1-96EB-7F25C1C06CA0}">
      <dgm:prSet/>
      <dgm:spPr/>
      <dgm:t>
        <a:bodyPr/>
        <a:lstStyle/>
        <a:p>
          <a:endParaRPr lang="ru-RU"/>
        </a:p>
      </dgm:t>
    </dgm:pt>
    <dgm:pt modelId="{6C7C77BC-1070-4A58-B1CF-A2C3F01CB4A6}">
      <dgm:prSet/>
      <dgm:spPr/>
      <dgm:t>
        <a:bodyPr/>
        <a:lstStyle/>
        <a:p>
          <a:r>
            <a:rPr lang="ru-RU" dirty="0" smtClean="0"/>
            <a:t>Система хозяйственных </a:t>
          </a:r>
        </a:p>
        <a:p>
          <a:r>
            <a:rPr lang="ru-RU" dirty="0" smtClean="0"/>
            <a:t>договоров, обеспечивающих основную деятельность</a:t>
          </a:r>
          <a:endParaRPr lang="ru-RU" dirty="0"/>
        </a:p>
      </dgm:t>
    </dgm:pt>
    <dgm:pt modelId="{93FE9713-D3D9-4CD3-96B9-5E2707B3BB68}" type="parTrans" cxnId="{110E5411-F699-4D96-93D4-E4403DC49BB4}">
      <dgm:prSet/>
      <dgm:spPr/>
      <dgm:t>
        <a:bodyPr/>
        <a:lstStyle/>
        <a:p>
          <a:endParaRPr lang="ru-RU"/>
        </a:p>
      </dgm:t>
    </dgm:pt>
    <dgm:pt modelId="{D76CF2A4-190E-4A13-93E9-8E685431F1E6}" type="sibTrans" cxnId="{110E5411-F699-4D96-93D4-E4403DC49BB4}">
      <dgm:prSet/>
      <dgm:spPr/>
      <dgm:t>
        <a:bodyPr/>
        <a:lstStyle/>
        <a:p>
          <a:endParaRPr lang="ru-RU"/>
        </a:p>
      </dgm:t>
    </dgm:pt>
    <dgm:pt modelId="{F4987EEB-EDA3-41CE-A4BF-FD301F78F80B}">
      <dgm:prSet/>
      <dgm:spPr/>
      <dgm:t>
        <a:bodyPr/>
        <a:lstStyle/>
        <a:p>
          <a:r>
            <a:rPr lang="ru-RU" dirty="0" smtClean="0"/>
            <a:t>Правовое обеспечение </a:t>
          </a:r>
        </a:p>
        <a:p>
          <a:r>
            <a:rPr lang="ru-RU" dirty="0" smtClean="0"/>
            <a:t>соблюдения </a:t>
          </a:r>
        </a:p>
        <a:p>
          <a:r>
            <a:rPr lang="ru-RU" dirty="0" smtClean="0"/>
            <a:t>прав пациентов</a:t>
          </a:r>
          <a:endParaRPr lang="ru-RU" dirty="0"/>
        </a:p>
      </dgm:t>
    </dgm:pt>
    <dgm:pt modelId="{39345D87-3D5A-45BD-B250-6B3D935CB74F}" type="parTrans" cxnId="{0C08EC26-D8C8-4C9E-BE2A-9F195B91C88B}">
      <dgm:prSet/>
      <dgm:spPr/>
      <dgm:t>
        <a:bodyPr/>
        <a:lstStyle/>
        <a:p>
          <a:endParaRPr lang="ru-RU"/>
        </a:p>
      </dgm:t>
    </dgm:pt>
    <dgm:pt modelId="{6EBEB073-3B22-413D-B053-1ED613CCF9A3}" type="sibTrans" cxnId="{0C08EC26-D8C8-4C9E-BE2A-9F195B91C88B}">
      <dgm:prSet/>
      <dgm:spPr/>
      <dgm:t>
        <a:bodyPr/>
        <a:lstStyle/>
        <a:p>
          <a:endParaRPr lang="ru-RU"/>
        </a:p>
      </dgm:t>
    </dgm:pt>
    <dgm:pt modelId="{65059421-4D85-4897-8AD4-7B8F516FB26D}">
      <dgm:prSet/>
      <dgm:spPr/>
      <dgm:t>
        <a:bodyPr/>
        <a:lstStyle/>
        <a:p>
          <a:r>
            <a:rPr lang="ru-RU" dirty="0" smtClean="0"/>
            <a:t>Правовая информация в медицинской документации</a:t>
          </a:r>
          <a:endParaRPr lang="ru-RU" dirty="0"/>
        </a:p>
      </dgm:t>
    </dgm:pt>
    <dgm:pt modelId="{4C312B0E-4B2E-4706-958A-85F575CB53C0}" type="parTrans" cxnId="{0E441A17-2DA1-4441-AC21-B9835BEF4969}">
      <dgm:prSet/>
      <dgm:spPr/>
      <dgm:t>
        <a:bodyPr/>
        <a:lstStyle/>
        <a:p>
          <a:endParaRPr lang="ru-RU"/>
        </a:p>
      </dgm:t>
    </dgm:pt>
    <dgm:pt modelId="{B41760A0-C312-4E12-8DDC-48A5ABB6A21D}" type="sibTrans" cxnId="{0E441A17-2DA1-4441-AC21-B9835BEF4969}">
      <dgm:prSet/>
      <dgm:spPr/>
      <dgm:t>
        <a:bodyPr/>
        <a:lstStyle/>
        <a:p>
          <a:endParaRPr lang="ru-RU"/>
        </a:p>
      </dgm:t>
    </dgm:pt>
    <dgm:pt modelId="{94A1D2E8-EE43-45A1-8DCC-ECF8E13C655C}" type="pres">
      <dgm:prSet presAssocID="{44342923-28DB-466F-8119-86C4CA7B1449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4267593-A75E-4B6D-8125-1557E51B617F}" type="pres">
      <dgm:prSet presAssocID="{75AAAB73-9FF8-48C2-AE0F-D8FF476E30C4}" presName="root1" presStyleCnt="0"/>
      <dgm:spPr/>
    </dgm:pt>
    <dgm:pt modelId="{CA474B22-1F4B-494E-A613-4CA95ED78E81}" type="pres">
      <dgm:prSet presAssocID="{75AAAB73-9FF8-48C2-AE0F-D8FF476E30C4}" presName="LevelOneTextNode" presStyleLbl="node0" presStyleIdx="0" presStyleCnt="1" custScaleY="14081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055734B-B540-4C9B-86D7-E8DA74FB1A70}" type="pres">
      <dgm:prSet presAssocID="{75AAAB73-9FF8-48C2-AE0F-D8FF476E30C4}" presName="level2hierChild" presStyleCnt="0"/>
      <dgm:spPr/>
    </dgm:pt>
    <dgm:pt modelId="{665CA598-78BC-4AB2-A379-6489E15B9915}" type="pres">
      <dgm:prSet presAssocID="{694CAE7F-6F86-4127-A23A-1AFB6CDEAB8A}" presName="conn2-1" presStyleLbl="parChTrans1D2" presStyleIdx="0" presStyleCnt="3"/>
      <dgm:spPr/>
      <dgm:t>
        <a:bodyPr/>
        <a:lstStyle/>
        <a:p>
          <a:endParaRPr lang="ru-RU"/>
        </a:p>
      </dgm:t>
    </dgm:pt>
    <dgm:pt modelId="{C59824F5-C6B6-4AFF-A6D1-130918522BEF}" type="pres">
      <dgm:prSet presAssocID="{694CAE7F-6F86-4127-A23A-1AFB6CDEAB8A}" presName="connTx" presStyleLbl="parChTrans1D2" presStyleIdx="0" presStyleCnt="3"/>
      <dgm:spPr/>
      <dgm:t>
        <a:bodyPr/>
        <a:lstStyle/>
        <a:p>
          <a:endParaRPr lang="ru-RU"/>
        </a:p>
      </dgm:t>
    </dgm:pt>
    <dgm:pt modelId="{780AFDB1-A675-4F26-9633-21F2ABB8DE4E}" type="pres">
      <dgm:prSet presAssocID="{2477F816-678A-40B3-B8D1-0FE75E514515}" presName="root2" presStyleCnt="0"/>
      <dgm:spPr/>
    </dgm:pt>
    <dgm:pt modelId="{149D9C17-EA69-48E4-917D-439EF62BC546}" type="pres">
      <dgm:prSet presAssocID="{2477F816-678A-40B3-B8D1-0FE75E514515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51252C8-7B04-45A6-991D-E234548D038D}" type="pres">
      <dgm:prSet presAssocID="{2477F816-678A-40B3-B8D1-0FE75E514515}" presName="level3hierChild" presStyleCnt="0"/>
      <dgm:spPr/>
    </dgm:pt>
    <dgm:pt modelId="{C8ECB36D-6112-4B45-AA0B-4621A2361542}" type="pres">
      <dgm:prSet presAssocID="{0DD26F21-F7B5-4151-85B7-496B8433B23D}" presName="conn2-1" presStyleLbl="parChTrans1D3" presStyleIdx="0" presStyleCnt="6"/>
      <dgm:spPr/>
      <dgm:t>
        <a:bodyPr/>
        <a:lstStyle/>
        <a:p>
          <a:endParaRPr lang="ru-RU"/>
        </a:p>
      </dgm:t>
    </dgm:pt>
    <dgm:pt modelId="{89553716-C01D-404F-8257-80261C38D840}" type="pres">
      <dgm:prSet presAssocID="{0DD26F21-F7B5-4151-85B7-496B8433B23D}" presName="connTx" presStyleLbl="parChTrans1D3" presStyleIdx="0" presStyleCnt="6"/>
      <dgm:spPr/>
      <dgm:t>
        <a:bodyPr/>
        <a:lstStyle/>
        <a:p>
          <a:endParaRPr lang="ru-RU"/>
        </a:p>
      </dgm:t>
    </dgm:pt>
    <dgm:pt modelId="{0BB48910-A3ED-42C0-BB57-DDB5A220EB56}" type="pres">
      <dgm:prSet presAssocID="{BEB2224F-8178-452F-ADED-13CCB92C9C05}" presName="root2" presStyleCnt="0"/>
      <dgm:spPr/>
    </dgm:pt>
    <dgm:pt modelId="{1D3B21B3-FBD8-4AC7-8501-1A3CD196DF7D}" type="pres">
      <dgm:prSet presAssocID="{BEB2224F-8178-452F-ADED-13CCB92C9C05}" presName="LevelTwoTextNode" presStyleLbl="node3" presStyleIdx="0" presStyleCnt="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FD87699-6530-448E-A235-2BE4A0DC4B6B}" type="pres">
      <dgm:prSet presAssocID="{BEB2224F-8178-452F-ADED-13CCB92C9C05}" presName="level3hierChild" presStyleCnt="0"/>
      <dgm:spPr/>
    </dgm:pt>
    <dgm:pt modelId="{73271A0D-2C96-4001-83F5-C6FDB9E46870}" type="pres">
      <dgm:prSet presAssocID="{7518A6A6-30E0-4CF4-8F74-8D03C0575FC4}" presName="conn2-1" presStyleLbl="parChTrans1D3" presStyleIdx="1" presStyleCnt="6"/>
      <dgm:spPr/>
      <dgm:t>
        <a:bodyPr/>
        <a:lstStyle/>
        <a:p>
          <a:endParaRPr lang="ru-RU"/>
        </a:p>
      </dgm:t>
    </dgm:pt>
    <dgm:pt modelId="{C41E8279-C9F7-4BCF-8CA0-3137ED94202F}" type="pres">
      <dgm:prSet presAssocID="{7518A6A6-30E0-4CF4-8F74-8D03C0575FC4}" presName="connTx" presStyleLbl="parChTrans1D3" presStyleIdx="1" presStyleCnt="6"/>
      <dgm:spPr/>
      <dgm:t>
        <a:bodyPr/>
        <a:lstStyle/>
        <a:p>
          <a:endParaRPr lang="ru-RU"/>
        </a:p>
      </dgm:t>
    </dgm:pt>
    <dgm:pt modelId="{854C777B-5308-4C7B-A232-630087745E37}" type="pres">
      <dgm:prSet presAssocID="{B3FAC182-358D-4DFD-BAB7-C7D984AC226F}" presName="root2" presStyleCnt="0"/>
      <dgm:spPr/>
    </dgm:pt>
    <dgm:pt modelId="{D888A919-C157-4C0A-A835-6CFF192013A3}" type="pres">
      <dgm:prSet presAssocID="{B3FAC182-358D-4DFD-BAB7-C7D984AC226F}" presName="LevelTwoTextNode" presStyleLbl="node3" presStyleIdx="1" presStyleCnt="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579293E-47DA-42B3-85FA-4BA43F51C7FA}" type="pres">
      <dgm:prSet presAssocID="{B3FAC182-358D-4DFD-BAB7-C7D984AC226F}" presName="level3hierChild" presStyleCnt="0"/>
      <dgm:spPr/>
    </dgm:pt>
    <dgm:pt modelId="{B98816ED-8573-4352-B509-DDBF798C1CAB}" type="pres">
      <dgm:prSet presAssocID="{615E773A-3AE2-413B-A737-8431F05D46DB}" presName="conn2-1" presStyleLbl="parChTrans1D2" presStyleIdx="1" presStyleCnt="3"/>
      <dgm:spPr/>
      <dgm:t>
        <a:bodyPr/>
        <a:lstStyle/>
        <a:p>
          <a:endParaRPr lang="ru-RU"/>
        </a:p>
      </dgm:t>
    </dgm:pt>
    <dgm:pt modelId="{2A3CAE5E-0C6F-458B-A3FF-630C7CE27C22}" type="pres">
      <dgm:prSet presAssocID="{615E773A-3AE2-413B-A737-8431F05D46DB}" presName="connTx" presStyleLbl="parChTrans1D2" presStyleIdx="1" presStyleCnt="3"/>
      <dgm:spPr/>
      <dgm:t>
        <a:bodyPr/>
        <a:lstStyle/>
        <a:p>
          <a:endParaRPr lang="ru-RU"/>
        </a:p>
      </dgm:t>
    </dgm:pt>
    <dgm:pt modelId="{08B86101-CE94-407C-8ABF-62A77462B082}" type="pres">
      <dgm:prSet presAssocID="{B845CA3A-6CB1-42A7-9856-7C3B5E46B4B8}" presName="root2" presStyleCnt="0"/>
      <dgm:spPr/>
    </dgm:pt>
    <dgm:pt modelId="{3488D2EC-D046-4F01-8E82-2F5A3E3858FE}" type="pres">
      <dgm:prSet presAssocID="{B845CA3A-6CB1-42A7-9856-7C3B5E46B4B8}" presName="LevelTwoTextNode" presStyleLbl="node2" presStyleIdx="1" presStyleCnt="3" custScaleY="14095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7C84C08-5940-4369-9382-76F1400EE76C}" type="pres">
      <dgm:prSet presAssocID="{B845CA3A-6CB1-42A7-9856-7C3B5E46B4B8}" presName="level3hierChild" presStyleCnt="0"/>
      <dgm:spPr/>
    </dgm:pt>
    <dgm:pt modelId="{2EE9AA55-9796-4EB1-8632-5884A5E7A7EE}" type="pres">
      <dgm:prSet presAssocID="{33AECE97-BFFE-431F-8CA4-56C9A4F9E0A9}" presName="conn2-1" presStyleLbl="parChTrans1D3" presStyleIdx="2" presStyleCnt="6"/>
      <dgm:spPr/>
      <dgm:t>
        <a:bodyPr/>
        <a:lstStyle/>
        <a:p>
          <a:endParaRPr lang="ru-RU"/>
        </a:p>
      </dgm:t>
    </dgm:pt>
    <dgm:pt modelId="{B0D7523A-0136-4735-AEC8-2DED1C228130}" type="pres">
      <dgm:prSet presAssocID="{33AECE97-BFFE-431F-8CA4-56C9A4F9E0A9}" presName="connTx" presStyleLbl="parChTrans1D3" presStyleIdx="2" presStyleCnt="6"/>
      <dgm:spPr/>
      <dgm:t>
        <a:bodyPr/>
        <a:lstStyle/>
        <a:p>
          <a:endParaRPr lang="ru-RU"/>
        </a:p>
      </dgm:t>
    </dgm:pt>
    <dgm:pt modelId="{37515443-B392-4B29-A651-5BAB1D21DD97}" type="pres">
      <dgm:prSet presAssocID="{740D41B5-7CDD-404A-BF74-1A62AA3FB5A2}" presName="root2" presStyleCnt="0"/>
      <dgm:spPr/>
    </dgm:pt>
    <dgm:pt modelId="{11577F94-1320-44FF-8C43-415CC33725DA}" type="pres">
      <dgm:prSet presAssocID="{740D41B5-7CDD-404A-BF74-1A62AA3FB5A2}" presName="LevelTwoTextNode" presStyleLbl="node3" presStyleIdx="2" presStyleCnt="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8BCF82E-D7ED-401A-B1D8-9D77070AC48A}" type="pres">
      <dgm:prSet presAssocID="{740D41B5-7CDD-404A-BF74-1A62AA3FB5A2}" presName="level3hierChild" presStyleCnt="0"/>
      <dgm:spPr/>
    </dgm:pt>
    <dgm:pt modelId="{64CE8A02-7BE7-4668-8EBF-1A79FF7AB61C}" type="pres">
      <dgm:prSet presAssocID="{93FE9713-D3D9-4CD3-96B9-5E2707B3BB68}" presName="conn2-1" presStyleLbl="parChTrans1D3" presStyleIdx="3" presStyleCnt="6"/>
      <dgm:spPr/>
      <dgm:t>
        <a:bodyPr/>
        <a:lstStyle/>
        <a:p>
          <a:endParaRPr lang="ru-RU"/>
        </a:p>
      </dgm:t>
    </dgm:pt>
    <dgm:pt modelId="{D50202A8-EE28-45A1-AE78-EC7DFF68CC8C}" type="pres">
      <dgm:prSet presAssocID="{93FE9713-D3D9-4CD3-96B9-5E2707B3BB68}" presName="connTx" presStyleLbl="parChTrans1D3" presStyleIdx="3" presStyleCnt="6"/>
      <dgm:spPr/>
      <dgm:t>
        <a:bodyPr/>
        <a:lstStyle/>
        <a:p>
          <a:endParaRPr lang="ru-RU"/>
        </a:p>
      </dgm:t>
    </dgm:pt>
    <dgm:pt modelId="{BBF485B5-6756-424B-A906-68A1D643582B}" type="pres">
      <dgm:prSet presAssocID="{6C7C77BC-1070-4A58-B1CF-A2C3F01CB4A6}" presName="root2" presStyleCnt="0"/>
      <dgm:spPr/>
    </dgm:pt>
    <dgm:pt modelId="{88047CE9-667E-45F4-9195-33C8C68D7E46}" type="pres">
      <dgm:prSet presAssocID="{6C7C77BC-1070-4A58-B1CF-A2C3F01CB4A6}" presName="LevelTwoTextNode" presStyleLbl="node3" presStyleIdx="3" presStyleCnt="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BEFF048-3C48-4564-AF42-5E39A053E7DF}" type="pres">
      <dgm:prSet presAssocID="{6C7C77BC-1070-4A58-B1CF-A2C3F01CB4A6}" presName="level3hierChild" presStyleCnt="0"/>
      <dgm:spPr/>
    </dgm:pt>
    <dgm:pt modelId="{7D7AAC6E-F7BB-460E-AD8D-F0BB4EC89C3E}" type="pres">
      <dgm:prSet presAssocID="{DBED1A15-3E78-4FDD-8DB5-B8EA6EC10453}" presName="conn2-1" presStyleLbl="parChTrans1D2" presStyleIdx="2" presStyleCnt="3"/>
      <dgm:spPr/>
      <dgm:t>
        <a:bodyPr/>
        <a:lstStyle/>
        <a:p>
          <a:endParaRPr lang="ru-RU"/>
        </a:p>
      </dgm:t>
    </dgm:pt>
    <dgm:pt modelId="{6C2B2113-9587-4ADF-9ABD-F93A82C95F4D}" type="pres">
      <dgm:prSet presAssocID="{DBED1A15-3E78-4FDD-8DB5-B8EA6EC10453}" presName="connTx" presStyleLbl="parChTrans1D2" presStyleIdx="2" presStyleCnt="3"/>
      <dgm:spPr/>
      <dgm:t>
        <a:bodyPr/>
        <a:lstStyle/>
        <a:p>
          <a:endParaRPr lang="ru-RU"/>
        </a:p>
      </dgm:t>
    </dgm:pt>
    <dgm:pt modelId="{197597DA-3B63-48F8-967C-C63426EEBCA0}" type="pres">
      <dgm:prSet presAssocID="{9B7006BC-95EE-4D0C-A93C-DA2CBCC6D219}" presName="root2" presStyleCnt="0"/>
      <dgm:spPr/>
    </dgm:pt>
    <dgm:pt modelId="{15031E9E-0972-42C2-B002-C5C59382C753}" type="pres">
      <dgm:prSet presAssocID="{9B7006BC-95EE-4D0C-A93C-DA2CBCC6D219}" presName="LevelTwoTextNode" presStyleLbl="node2" presStyleIdx="2" presStyleCnt="3" custLinFactNeighborX="715" custLinFactNeighborY="306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9B728A8-E88E-4CD3-AFBA-49C457D66E4D}" type="pres">
      <dgm:prSet presAssocID="{9B7006BC-95EE-4D0C-A93C-DA2CBCC6D219}" presName="level3hierChild" presStyleCnt="0"/>
      <dgm:spPr/>
    </dgm:pt>
    <dgm:pt modelId="{5E7FAC48-E0AD-4015-A281-26309B65354A}" type="pres">
      <dgm:prSet presAssocID="{39345D87-3D5A-45BD-B250-6B3D935CB74F}" presName="conn2-1" presStyleLbl="parChTrans1D3" presStyleIdx="4" presStyleCnt="6"/>
      <dgm:spPr/>
      <dgm:t>
        <a:bodyPr/>
        <a:lstStyle/>
        <a:p>
          <a:endParaRPr lang="ru-RU"/>
        </a:p>
      </dgm:t>
    </dgm:pt>
    <dgm:pt modelId="{ADD4820F-F87A-43D3-A798-62854FABBD80}" type="pres">
      <dgm:prSet presAssocID="{39345D87-3D5A-45BD-B250-6B3D935CB74F}" presName="connTx" presStyleLbl="parChTrans1D3" presStyleIdx="4" presStyleCnt="6"/>
      <dgm:spPr/>
      <dgm:t>
        <a:bodyPr/>
        <a:lstStyle/>
        <a:p>
          <a:endParaRPr lang="ru-RU"/>
        </a:p>
      </dgm:t>
    </dgm:pt>
    <dgm:pt modelId="{94DCD672-BA4E-453F-861C-AD703670AA54}" type="pres">
      <dgm:prSet presAssocID="{F4987EEB-EDA3-41CE-A4BF-FD301F78F80B}" presName="root2" presStyleCnt="0"/>
      <dgm:spPr/>
    </dgm:pt>
    <dgm:pt modelId="{66A96C70-FEE8-4CFE-8A22-E13058075678}" type="pres">
      <dgm:prSet presAssocID="{F4987EEB-EDA3-41CE-A4BF-FD301F78F80B}" presName="LevelTwoTextNode" presStyleLbl="node3" presStyleIdx="4" presStyleCnt="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35FE035-B619-4D32-B1C4-FF0B73DC5DD5}" type="pres">
      <dgm:prSet presAssocID="{F4987EEB-EDA3-41CE-A4BF-FD301F78F80B}" presName="level3hierChild" presStyleCnt="0"/>
      <dgm:spPr/>
    </dgm:pt>
    <dgm:pt modelId="{55EF4CAD-B39F-45FD-BA66-75D32B97F28C}" type="pres">
      <dgm:prSet presAssocID="{4C312B0E-4B2E-4706-958A-85F575CB53C0}" presName="conn2-1" presStyleLbl="parChTrans1D3" presStyleIdx="5" presStyleCnt="6"/>
      <dgm:spPr/>
      <dgm:t>
        <a:bodyPr/>
        <a:lstStyle/>
        <a:p>
          <a:endParaRPr lang="ru-RU"/>
        </a:p>
      </dgm:t>
    </dgm:pt>
    <dgm:pt modelId="{94B4B165-F850-46EA-B92E-09A5C817745A}" type="pres">
      <dgm:prSet presAssocID="{4C312B0E-4B2E-4706-958A-85F575CB53C0}" presName="connTx" presStyleLbl="parChTrans1D3" presStyleIdx="5" presStyleCnt="6"/>
      <dgm:spPr/>
      <dgm:t>
        <a:bodyPr/>
        <a:lstStyle/>
        <a:p>
          <a:endParaRPr lang="ru-RU"/>
        </a:p>
      </dgm:t>
    </dgm:pt>
    <dgm:pt modelId="{4E42ACD1-DF4F-47A6-94A6-3747F725C682}" type="pres">
      <dgm:prSet presAssocID="{65059421-4D85-4897-8AD4-7B8F516FB26D}" presName="root2" presStyleCnt="0"/>
      <dgm:spPr/>
    </dgm:pt>
    <dgm:pt modelId="{EAE75E6B-1DBB-4C15-BC7D-B6E8CC8AADDC}" type="pres">
      <dgm:prSet presAssocID="{65059421-4D85-4897-8AD4-7B8F516FB26D}" presName="LevelTwoTextNode" presStyleLbl="node3" presStyleIdx="5" presStyleCnt="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EE8259B-5FE5-4EAB-8074-51895D0C6987}" type="pres">
      <dgm:prSet presAssocID="{65059421-4D85-4897-8AD4-7B8F516FB26D}" presName="level3hierChild" presStyleCnt="0"/>
      <dgm:spPr/>
    </dgm:pt>
  </dgm:ptLst>
  <dgm:cxnLst>
    <dgm:cxn modelId="{FF646B7B-5427-4999-AB51-0ACD6F6A3B88}" type="presOf" srcId="{BEB2224F-8178-452F-ADED-13CCB92C9C05}" destId="{1D3B21B3-FBD8-4AC7-8501-1A3CD196DF7D}" srcOrd="0" destOrd="0" presId="urn:microsoft.com/office/officeart/2005/8/layout/hierarchy2"/>
    <dgm:cxn modelId="{4326E29B-73E0-476B-9D00-4DCC784E1FFB}" type="presOf" srcId="{740D41B5-7CDD-404A-BF74-1A62AA3FB5A2}" destId="{11577F94-1320-44FF-8C43-415CC33725DA}" srcOrd="0" destOrd="0" presId="urn:microsoft.com/office/officeart/2005/8/layout/hierarchy2"/>
    <dgm:cxn modelId="{82419DBC-8487-4841-A593-F7F0A23B9C85}" type="presOf" srcId="{4C312B0E-4B2E-4706-958A-85F575CB53C0}" destId="{94B4B165-F850-46EA-B92E-09A5C817745A}" srcOrd="1" destOrd="0" presId="urn:microsoft.com/office/officeart/2005/8/layout/hierarchy2"/>
    <dgm:cxn modelId="{9550EC14-A14A-4560-A6FC-00B2C13881E4}" type="presOf" srcId="{33AECE97-BFFE-431F-8CA4-56C9A4F9E0A9}" destId="{2EE9AA55-9796-4EB1-8632-5884A5E7A7EE}" srcOrd="0" destOrd="0" presId="urn:microsoft.com/office/officeart/2005/8/layout/hierarchy2"/>
    <dgm:cxn modelId="{3B5C8966-24DD-437A-B336-519873E6DB13}" type="presOf" srcId="{694CAE7F-6F86-4127-A23A-1AFB6CDEAB8A}" destId="{665CA598-78BC-4AB2-A379-6489E15B9915}" srcOrd="0" destOrd="0" presId="urn:microsoft.com/office/officeart/2005/8/layout/hierarchy2"/>
    <dgm:cxn modelId="{BA30EF1B-71CD-40DA-885C-E8D2DEC63D11}" type="presOf" srcId="{7518A6A6-30E0-4CF4-8F74-8D03C0575FC4}" destId="{73271A0D-2C96-4001-83F5-C6FDB9E46870}" srcOrd="0" destOrd="0" presId="urn:microsoft.com/office/officeart/2005/8/layout/hierarchy2"/>
    <dgm:cxn modelId="{87E8AA07-9924-42ED-BBB8-2CA7159AE3ED}" type="presOf" srcId="{44342923-28DB-466F-8119-86C4CA7B1449}" destId="{94A1D2E8-EE43-45A1-8DCC-ECF8E13C655C}" srcOrd="0" destOrd="0" presId="urn:microsoft.com/office/officeart/2005/8/layout/hierarchy2"/>
    <dgm:cxn modelId="{BC2AB151-ED04-41F1-96EB-7F25C1C06CA0}" srcId="{75AAAB73-9FF8-48C2-AE0F-D8FF476E30C4}" destId="{9B7006BC-95EE-4D0C-A93C-DA2CBCC6D219}" srcOrd="2" destOrd="0" parTransId="{DBED1A15-3E78-4FDD-8DB5-B8EA6EC10453}" sibTransId="{94979CF3-9EA6-4823-8CCA-3260BA2BA0DE}"/>
    <dgm:cxn modelId="{17F124BA-CE82-4B42-8C74-24A27C495739}" type="presOf" srcId="{39345D87-3D5A-45BD-B250-6B3D935CB74F}" destId="{ADD4820F-F87A-43D3-A798-62854FABBD80}" srcOrd="1" destOrd="0" presId="urn:microsoft.com/office/officeart/2005/8/layout/hierarchy2"/>
    <dgm:cxn modelId="{5F30AD09-F0B7-4C55-9638-93C19FBDA498}" type="presOf" srcId="{B845CA3A-6CB1-42A7-9856-7C3B5E46B4B8}" destId="{3488D2EC-D046-4F01-8E82-2F5A3E3858FE}" srcOrd="0" destOrd="0" presId="urn:microsoft.com/office/officeart/2005/8/layout/hierarchy2"/>
    <dgm:cxn modelId="{57CAF584-DF0D-42AC-9608-1DA64C0DBC8D}" type="presOf" srcId="{615E773A-3AE2-413B-A737-8431F05D46DB}" destId="{2A3CAE5E-0C6F-458B-A3FF-630C7CE27C22}" srcOrd="1" destOrd="0" presId="urn:microsoft.com/office/officeart/2005/8/layout/hierarchy2"/>
    <dgm:cxn modelId="{D8472A4F-D39D-4FED-9B45-07C0B937A040}" srcId="{2477F816-678A-40B3-B8D1-0FE75E514515}" destId="{B3FAC182-358D-4DFD-BAB7-C7D984AC226F}" srcOrd="1" destOrd="0" parTransId="{7518A6A6-30E0-4CF4-8F74-8D03C0575FC4}" sibTransId="{3A6C9FDC-65D7-41AB-A9E6-38521D19B28F}"/>
    <dgm:cxn modelId="{CF737AF5-EDBA-4FB7-9F87-A080DB996741}" type="presOf" srcId="{694CAE7F-6F86-4127-A23A-1AFB6CDEAB8A}" destId="{C59824F5-C6B6-4AFF-A6D1-130918522BEF}" srcOrd="1" destOrd="0" presId="urn:microsoft.com/office/officeart/2005/8/layout/hierarchy2"/>
    <dgm:cxn modelId="{0622E2D0-782D-49C1-BF0E-6DC7D4E9DC8E}" srcId="{44342923-28DB-466F-8119-86C4CA7B1449}" destId="{75AAAB73-9FF8-48C2-AE0F-D8FF476E30C4}" srcOrd="0" destOrd="0" parTransId="{594D90C8-30FC-4CAA-807C-D1B4440B7FFF}" sibTransId="{64741D77-C146-4FFF-A832-9063B8F41108}"/>
    <dgm:cxn modelId="{2FBAEEC3-DE20-451F-8075-8ECA73F970C5}" type="presOf" srcId="{6C7C77BC-1070-4A58-B1CF-A2C3F01CB4A6}" destId="{88047CE9-667E-45F4-9195-33C8C68D7E46}" srcOrd="0" destOrd="0" presId="urn:microsoft.com/office/officeart/2005/8/layout/hierarchy2"/>
    <dgm:cxn modelId="{566B57D5-E2CD-4E38-A5DA-A7F9E80A5253}" type="presOf" srcId="{4C312B0E-4B2E-4706-958A-85F575CB53C0}" destId="{55EF4CAD-B39F-45FD-BA66-75D32B97F28C}" srcOrd="0" destOrd="0" presId="urn:microsoft.com/office/officeart/2005/8/layout/hierarchy2"/>
    <dgm:cxn modelId="{D9315889-2EDD-40C9-AB5D-54A0DF51EE98}" type="presOf" srcId="{0DD26F21-F7B5-4151-85B7-496B8433B23D}" destId="{C8ECB36D-6112-4B45-AA0B-4621A2361542}" srcOrd="0" destOrd="0" presId="urn:microsoft.com/office/officeart/2005/8/layout/hierarchy2"/>
    <dgm:cxn modelId="{21780533-BCD7-4055-A8FA-7D9B34F7A229}" type="presOf" srcId="{B3FAC182-358D-4DFD-BAB7-C7D984AC226F}" destId="{D888A919-C157-4C0A-A835-6CFF192013A3}" srcOrd="0" destOrd="0" presId="urn:microsoft.com/office/officeart/2005/8/layout/hierarchy2"/>
    <dgm:cxn modelId="{110E5411-F699-4D96-93D4-E4403DC49BB4}" srcId="{B845CA3A-6CB1-42A7-9856-7C3B5E46B4B8}" destId="{6C7C77BC-1070-4A58-B1CF-A2C3F01CB4A6}" srcOrd="1" destOrd="0" parTransId="{93FE9713-D3D9-4CD3-96B9-5E2707B3BB68}" sibTransId="{D76CF2A4-190E-4A13-93E9-8E685431F1E6}"/>
    <dgm:cxn modelId="{3247C1C0-E4CC-4A24-A12E-1726A8CD1938}" srcId="{B845CA3A-6CB1-42A7-9856-7C3B5E46B4B8}" destId="{740D41B5-7CDD-404A-BF74-1A62AA3FB5A2}" srcOrd="0" destOrd="0" parTransId="{33AECE97-BFFE-431F-8CA4-56C9A4F9E0A9}" sibTransId="{61B7B193-5C03-45ED-BB09-C4B0811C1D7E}"/>
    <dgm:cxn modelId="{F9C6FF73-A2EE-4F09-9DF7-D80810D319F0}" type="presOf" srcId="{7518A6A6-30E0-4CF4-8F74-8D03C0575FC4}" destId="{C41E8279-C9F7-4BCF-8CA0-3137ED94202F}" srcOrd="1" destOrd="0" presId="urn:microsoft.com/office/officeart/2005/8/layout/hierarchy2"/>
    <dgm:cxn modelId="{BF336815-2B86-4E02-848F-142D45B0FD33}" type="presOf" srcId="{0DD26F21-F7B5-4151-85B7-496B8433B23D}" destId="{89553716-C01D-404F-8257-80261C38D840}" srcOrd="1" destOrd="0" presId="urn:microsoft.com/office/officeart/2005/8/layout/hierarchy2"/>
    <dgm:cxn modelId="{2FFC3704-4FF6-4C69-A6CE-79BB56F04D15}" type="presOf" srcId="{93FE9713-D3D9-4CD3-96B9-5E2707B3BB68}" destId="{64CE8A02-7BE7-4668-8EBF-1A79FF7AB61C}" srcOrd="0" destOrd="0" presId="urn:microsoft.com/office/officeart/2005/8/layout/hierarchy2"/>
    <dgm:cxn modelId="{39607ED2-3F1A-4C0F-9096-8819BD42CE8E}" type="presOf" srcId="{F4987EEB-EDA3-41CE-A4BF-FD301F78F80B}" destId="{66A96C70-FEE8-4CFE-8A22-E13058075678}" srcOrd="0" destOrd="0" presId="urn:microsoft.com/office/officeart/2005/8/layout/hierarchy2"/>
    <dgm:cxn modelId="{63A3BE2F-6F86-44F0-BB64-2293FC89880F}" srcId="{75AAAB73-9FF8-48C2-AE0F-D8FF476E30C4}" destId="{2477F816-678A-40B3-B8D1-0FE75E514515}" srcOrd="0" destOrd="0" parTransId="{694CAE7F-6F86-4127-A23A-1AFB6CDEAB8A}" sibTransId="{7EBB7B41-B910-4C1E-B72A-B94D65B5D843}"/>
    <dgm:cxn modelId="{12AAADBB-0AB0-4F58-9C5D-F985F4CD33F3}" type="presOf" srcId="{39345D87-3D5A-45BD-B250-6B3D935CB74F}" destId="{5E7FAC48-E0AD-4015-A281-26309B65354A}" srcOrd="0" destOrd="0" presId="urn:microsoft.com/office/officeart/2005/8/layout/hierarchy2"/>
    <dgm:cxn modelId="{667BC025-C504-4606-94EE-41DC1A8EED0D}" srcId="{2477F816-678A-40B3-B8D1-0FE75E514515}" destId="{BEB2224F-8178-452F-ADED-13CCB92C9C05}" srcOrd="0" destOrd="0" parTransId="{0DD26F21-F7B5-4151-85B7-496B8433B23D}" sibTransId="{51AF1DF2-6BD0-4545-93D3-CEBAE27D8941}"/>
    <dgm:cxn modelId="{0C08EC26-D8C8-4C9E-BE2A-9F195B91C88B}" srcId="{9B7006BC-95EE-4D0C-A93C-DA2CBCC6D219}" destId="{F4987EEB-EDA3-41CE-A4BF-FD301F78F80B}" srcOrd="0" destOrd="0" parTransId="{39345D87-3D5A-45BD-B250-6B3D935CB74F}" sibTransId="{6EBEB073-3B22-413D-B053-1ED613CCF9A3}"/>
    <dgm:cxn modelId="{F553B2A1-7483-4563-AB4D-95A6624BA9A0}" type="presOf" srcId="{615E773A-3AE2-413B-A737-8431F05D46DB}" destId="{B98816ED-8573-4352-B509-DDBF798C1CAB}" srcOrd="0" destOrd="0" presId="urn:microsoft.com/office/officeart/2005/8/layout/hierarchy2"/>
    <dgm:cxn modelId="{D8EE2B55-121E-4107-A6F0-AAB1BC28C3BC}" type="presOf" srcId="{9B7006BC-95EE-4D0C-A93C-DA2CBCC6D219}" destId="{15031E9E-0972-42C2-B002-C5C59382C753}" srcOrd="0" destOrd="0" presId="urn:microsoft.com/office/officeart/2005/8/layout/hierarchy2"/>
    <dgm:cxn modelId="{B1CC5FA0-B737-4558-93DF-C54D0446E674}" srcId="{75AAAB73-9FF8-48C2-AE0F-D8FF476E30C4}" destId="{B845CA3A-6CB1-42A7-9856-7C3B5E46B4B8}" srcOrd="1" destOrd="0" parTransId="{615E773A-3AE2-413B-A737-8431F05D46DB}" sibTransId="{47B407B3-8907-4571-9884-0F0D24AD6632}"/>
    <dgm:cxn modelId="{E02666FF-C455-44AD-84E8-428D28924736}" type="presOf" srcId="{33AECE97-BFFE-431F-8CA4-56C9A4F9E0A9}" destId="{B0D7523A-0136-4735-AEC8-2DED1C228130}" srcOrd="1" destOrd="0" presId="urn:microsoft.com/office/officeart/2005/8/layout/hierarchy2"/>
    <dgm:cxn modelId="{8A73E8E5-CCB1-414D-AB39-322A27989F20}" type="presOf" srcId="{DBED1A15-3E78-4FDD-8DB5-B8EA6EC10453}" destId="{6C2B2113-9587-4ADF-9ABD-F93A82C95F4D}" srcOrd="1" destOrd="0" presId="urn:microsoft.com/office/officeart/2005/8/layout/hierarchy2"/>
    <dgm:cxn modelId="{822D85FB-6E6A-4359-98F2-3E0542028C70}" type="presOf" srcId="{65059421-4D85-4897-8AD4-7B8F516FB26D}" destId="{EAE75E6B-1DBB-4C15-BC7D-B6E8CC8AADDC}" srcOrd="0" destOrd="0" presId="urn:microsoft.com/office/officeart/2005/8/layout/hierarchy2"/>
    <dgm:cxn modelId="{0E441A17-2DA1-4441-AC21-B9835BEF4969}" srcId="{9B7006BC-95EE-4D0C-A93C-DA2CBCC6D219}" destId="{65059421-4D85-4897-8AD4-7B8F516FB26D}" srcOrd="1" destOrd="0" parTransId="{4C312B0E-4B2E-4706-958A-85F575CB53C0}" sibTransId="{B41760A0-C312-4E12-8DDC-48A5ABB6A21D}"/>
    <dgm:cxn modelId="{C22FA400-2388-40B1-B1E3-A82236BD116E}" type="presOf" srcId="{DBED1A15-3E78-4FDD-8DB5-B8EA6EC10453}" destId="{7D7AAC6E-F7BB-460E-AD8D-F0BB4EC89C3E}" srcOrd="0" destOrd="0" presId="urn:microsoft.com/office/officeart/2005/8/layout/hierarchy2"/>
    <dgm:cxn modelId="{AF3B4495-9117-46C1-8BF4-22B47DE8DD3D}" type="presOf" srcId="{93FE9713-D3D9-4CD3-96B9-5E2707B3BB68}" destId="{D50202A8-EE28-45A1-AE78-EC7DFF68CC8C}" srcOrd="1" destOrd="0" presId="urn:microsoft.com/office/officeart/2005/8/layout/hierarchy2"/>
    <dgm:cxn modelId="{40912712-C3D9-4D97-9C47-5B82DE82F6B8}" type="presOf" srcId="{75AAAB73-9FF8-48C2-AE0F-D8FF476E30C4}" destId="{CA474B22-1F4B-494E-A613-4CA95ED78E81}" srcOrd="0" destOrd="0" presId="urn:microsoft.com/office/officeart/2005/8/layout/hierarchy2"/>
    <dgm:cxn modelId="{B37F65EF-2675-4469-ADE1-DC7B8C74E4FC}" type="presOf" srcId="{2477F816-678A-40B3-B8D1-0FE75E514515}" destId="{149D9C17-EA69-48E4-917D-439EF62BC546}" srcOrd="0" destOrd="0" presId="urn:microsoft.com/office/officeart/2005/8/layout/hierarchy2"/>
    <dgm:cxn modelId="{7385A4FD-CDBE-4741-9423-184DF7BF3782}" type="presParOf" srcId="{94A1D2E8-EE43-45A1-8DCC-ECF8E13C655C}" destId="{84267593-A75E-4B6D-8125-1557E51B617F}" srcOrd="0" destOrd="0" presId="urn:microsoft.com/office/officeart/2005/8/layout/hierarchy2"/>
    <dgm:cxn modelId="{E452CDC2-A25B-413D-AF56-80F0EDF77ED2}" type="presParOf" srcId="{84267593-A75E-4B6D-8125-1557E51B617F}" destId="{CA474B22-1F4B-494E-A613-4CA95ED78E81}" srcOrd="0" destOrd="0" presId="urn:microsoft.com/office/officeart/2005/8/layout/hierarchy2"/>
    <dgm:cxn modelId="{8145D7F9-5A89-4678-93C3-64AAEA9367A6}" type="presParOf" srcId="{84267593-A75E-4B6D-8125-1557E51B617F}" destId="{D055734B-B540-4C9B-86D7-E8DA74FB1A70}" srcOrd="1" destOrd="0" presId="urn:microsoft.com/office/officeart/2005/8/layout/hierarchy2"/>
    <dgm:cxn modelId="{265B11C0-122F-43FC-9B0D-0685623D1B58}" type="presParOf" srcId="{D055734B-B540-4C9B-86D7-E8DA74FB1A70}" destId="{665CA598-78BC-4AB2-A379-6489E15B9915}" srcOrd="0" destOrd="0" presId="urn:microsoft.com/office/officeart/2005/8/layout/hierarchy2"/>
    <dgm:cxn modelId="{890BFEC7-52E2-4A6B-8F80-9E99C10DE28F}" type="presParOf" srcId="{665CA598-78BC-4AB2-A379-6489E15B9915}" destId="{C59824F5-C6B6-4AFF-A6D1-130918522BEF}" srcOrd="0" destOrd="0" presId="urn:microsoft.com/office/officeart/2005/8/layout/hierarchy2"/>
    <dgm:cxn modelId="{EA1D6990-BA7C-4ED6-858A-A59854A63576}" type="presParOf" srcId="{D055734B-B540-4C9B-86D7-E8DA74FB1A70}" destId="{780AFDB1-A675-4F26-9633-21F2ABB8DE4E}" srcOrd="1" destOrd="0" presId="urn:microsoft.com/office/officeart/2005/8/layout/hierarchy2"/>
    <dgm:cxn modelId="{5FA1FC84-ED3C-4F29-96BE-2512BA497E4D}" type="presParOf" srcId="{780AFDB1-A675-4F26-9633-21F2ABB8DE4E}" destId="{149D9C17-EA69-48E4-917D-439EF62BC546}" srcOrd="0" destOrd="0" presId="urn:microsoft.com/office/officeart/2005/8/layout/hierarchy2"/>
    <dgm:cxn modelId="{FAC51763-A97E-48AF-8E89-677A0724BCF4}" type="presParOf" srcId="{780AFDB1-A675-4F26-9633-21F2ABB8DE4E}" destId="{A51252C8-7B04-45A6-991D-E234548D038D}" srcOrd="1" destOrd="0" presId="urn:microsoft.com/office/officeart/2005/8/layout/hierarchy2"/>
    <dgm:cxn modelId="{715D2438-8345-46AF-B372-F1F2D7BC0772}" type="presParOf" srcId="{A51252C8-7B04-45A6-991D-E234548D038D}" destId="{C8ECB36D-6112-4B45-AA0B-4621A2361542}" srcOrd="0" destOrd="0" presId="urn:microsoft.com/office/officeart/2005/8/layout/hierarchy2"/>
    <dgm:cxn modelId="{9F93D9C9-D1AF-4587-B419-057ECFC9EF71}" type="presParOf" srcId="{C8ECB36D-6112-4B45-AA0B-4621A2361542}" destId="{89553716-C01D-404F-8257-80261C38D840}" srcOrd="0" destOrd="0" presId="urn:microsoft.com/office/officeart/2005/8/layout/hierarchy2"/>
    <dgm:cxn modelId="{1ECC80D7-18F5-4E23-85F3-313085B80454}" type="presParOf" srcId="{A51252C8-7B04-45A6-991D-E234548D038D}" destId="{0BB48910-A3ED-42C0-BB57-DDB5A220EB56}" srcOrd="1" destOrd="0" presId="urn:microsoft.com/office/officeart/2005/8/layout/hierarchy2"/>
    <dgm:cxn modelId="{C991E416-6326-42A1-BD34-AFCD546B9656}" type="presParOf" srcId="{0BB48910-A3ED-42C0-BB57-DDB5A220EB56}" destId="{1D3B21B3-FBD8-4AC7-8501-1A3CD196DF7D}" srcOrd="0" destOrd="0" presId="urn:microsoft.com/office/officeart/2005/8/layout/hierarchy2"/>
    <dgm:cxn modelId="{60C3490F-F9F6-4DB9-BB9E-66E899812C88}" type="presParOf" srcId="{0BB48910-A3ED-42C0-BB57-DDB5A220EB56}" destId="{1FD87699-6530-448E-A235-2BE4A0DC4B6B}" srcOrd="1" destOrd="0" presId="urn:microsoft.com/office/officeart/2005/8/layout/hierarchy2"/>
    <dgm:cxn modelId="{322063A6-F1D4-41A4-B268-6246F11692FC}" type="presParOf" srcId="{A51252C8-7B04-45A6-991D-E234548D038D}" destId="{73271A0D-2C96-4001-83F5-C6FDB9E46870}" srcOrd="2" destOrd="0" presId="urn:microsoft.com/office/officeart/2005/8/layout/hierarchy2"/>
    <dgm:cxn modelId="{76D8F939-619E-45E2-9858-8EC9EE34A087}" type="presParOf" srcId="{73271A0D-2C96-4001-83F5-C6FDB9E46870}" destId="{C41E8279-C9F7-4BCF-8CA0-3137ED94202F}" srcOrd="0" destOrd="0" presId="urn:microsoft.com/office/officeart/2005/8/layout/hierarchy2"/>
    <dgm:cxn modelId="{21C4C50E-A948-4A3F-A702-8F6610A71C60}" type="presParOf" srcId="{A51252C8-7B04-45A6-991D-E234548D038D}" destId="{854C777B-5308-4C7B-A232-630087745E37}" srcOrd="3" destOrd="0" presId="urn:microsoft.com/office/officeart/2005/8/layout/hierarchy2"/>
    <dgm:cxn modelId="{19358743-85AE-4F23-ACED-CFA0F940C386}" type="presParOf" srcId="{854C777B-5308-4C7B-A232-630087745E37}" destId="{D888A919-C157-4C0A-A835-6CFF192013A3}" srcOrd="0" destOrd="0" presId="urn:microsoft.com/office/officeart/2005/8/layout/hierarchy2"/>
    <dgm:cxn modelId="{D150A38C-C83E-46E9-982D-925BFEEF209A}" type="presParOf" srcId="{854C777B-5308-4C7B-A232-630087745E37}" destId="{1579293E-47DA-42B3-85FA-4BA43F51C7FA}" srcOrd="1" destOrd="0" presId="urn:microsoft.com/office/officeart/2005/8/layout/hierarchy2"/>
    <dgm:cxn modelId="{45E7E964-C4F5-4C5C-A0B9-D281D03547F1}" type="presParOf" srcId="{D055734B-B540-4C9B-86D7-E8DA74FB1A70}" destId="{B98816ED-8573-4352-B509-DDBF798C1CAB}" srcOrd="2" destOrd="0" presId="urn:microsoft.com/office/officeart/2005/8/layout/hierarchy2"/>
    <dgm:cxn modelId="{F03212E6-964A-4E51-BA3E-FA753DBB57E9}" type="presParOf" srcId="{B98816ED-8573-4352-B509-DDBF798C1CAB}" destId="{2A3CAE5E-0C6F-458B-A3FF-630C7CE27C22}" srcOrd="0" destOrd="0" presId="urn:microsoft.com/office/officeart/2005/8/layout/hierarchy2"/>
    <dgm:cxn modelId="{88DDE7C8-5367-457A-93F8-4EB51212919F}" type="presParOf" srcId="{D055734B-B540-4C9B-86D7-E8DA74FB1A70}" destId="{08B86101-CE94-407C-8ABF-62A77462B082}" srcOrd="3" destOrd="0" presId="urn:microsoft.com/office/officeart/2005/8/layout/hierarchy2"/>
    <dgm:cxn modelId="{A3567F1F-2796-49AB-8309-590A51FB9320}" type="presParOf" srcId="{08B86101-CE94-407C-8ABF-62A77462B082}" destId="{3488D2EC-D046-4F01-8E82-2F5A3E3858FE}" srcOrd="0" destOrd="0" presId="urn:microsoft.com/office/officeart/2005/8/layout/hierarchy2"/>
    <dgm:cxn modelId="{83728A86-0881-4069-8C27-2FC0E5B336DD}" type="presParOf" srcId="{08B86101-CE94-407C-8ABF-62A77462B082}" destId="{67C84C08-5940-4369-9382-76F1400EE76C}" srcOrd="1" destOrd="0" presId="urn:microsoft.com/office/officeart/2005/8/layout/hierarchy2"/>
    <dgm:cxn modelId="{857A00A1-07F4-4318-A010-2E25A4E292EF}" type="presParOf" srcId="{67C84C08-5940-4369-9382-76F1400EE76C}" destId="{2EE9AA55-9796-4EB1-8632-5884A5E7A7EE}" srcOrd="0" destOrd="0" presId="urn:microsoft.com/office/officeart/2005/8/layout/hierarchy2"/>
    <dgm:cxn modelId="{D02761A0-EDF5-4E03-A00D-2B9DA5489256}" type="presParOf" srcId="{2EE9AA55-9796-4EB1-8632-5884A5E7A7EE}" destId="{B0D7523A-0136-4735-AEC8-2DED1C228130}" srcOrd="0" destOrd="0" presId="urn:microsoft.com/office/officeart/2005/8/layout/hierarchy2"/>
    <dgm:cxn modelId="{AE5B4988-7ADA-4D67-98BD-B8B187E1847C}" type="presParOf" srcId="{67C84C08-5940-4369-9382-76F1400EE76C}" destId="{37515443-B392-4B29-A651-5BAB1D21DD97}" srcOrd="1" destOrd="0" presId="urn:microsoft.com/office/officeart/2005/8/layout/hierarchy2"/>
    <dgm:cxn modelId="{2BC78E63-DAA8-44F1-95A5-0957C0FA2A2D}" type="presParOf" srcId="{37515443-B392-4B29-A651-5BAB1D21DD97}" destId="{11577F94-1320-44FF-8C43-415CC33725DA}" srcOrd="0" destOrd="0" presId="urn:microsoft.com/office/officeart/2005/8/layout/hierarchy2"/>
    <dgm:cxn modelId="{7EF04B18-830E-4D22-B3E2-97385608F7BF}" type="presParOf" srcId="{37515443-B392-4B29-A651-5BAB1D21DD97}" destId="{78BCF82E-D7ED-401A-B1D8-9D77070AC48A}" srcOrd="1" destOrd="0" presId="urn:microsoft.com/office/officeart/2005/8/layout/hierarchy2"/>
    <dgm:cxn modelId="{2E97BD47-30F6-4827-B7C2-E8B8FA9D595A}" type="presParOf" srcId="{67C84C08-5940-4369-9382-76F1400EE76C}" destId="{64CE8A02-7BE7-4668-8EBF-1A79FF7AB61C}" srcOrd="2" destOrd="0" presId="urn:microsoft.com/office/officeart/2005/8/layout/hierarchy2"/>
    <dgm:cxn modelId="{3272A6B4-B7E9-40F7-81E6-CB3FF8A53EAD}" type="presParOf" srcId="{64CE8A02-7BE7-4668-8EBF-1A79FF7AB61C}" destId="{D50202A8-EE28-45A1-AE78-EC7DFF68CC8C}" srcOrd="0" destOrd="0" presId="urn:microsoft.com/office/officeart/2005/8/layout/hierarchy2"/>
    <dgm:cxn modelId="{9F331523-F9D8-4955-B3BE-546EE5ECE3F6}" type="presParOf" srcId="{67C84C08-5940-4369-9382-76F1400EE76C}" destId="{BBF485B5-6756-424B-A906-68A1D643582B}" srcOrd="3" destOrd="0" presId="urn:microsoft.com/office/officeart/2005/8/layout/hierarchy2"/>
    <dgm:cxn modelId="{1344EB84-0630-432B-9C52-B6D577238009}" type="presParOf" srcId="{BBF485B5-6756-424B-A906-68A1D643582B}" destId="{88047CE9-667E-45F4-9195-33C8C68D7E46}" srcOrd="0" destOrd="0" presId="urn:microsoft.com/office/officeart/2005/8/layout/hierarchy2"/>
    <dgm:cxn modelId="{1282652F-0BD0-4E75-A94E-0926E6617D61}" type="presParOf" srcId="{BBF485B5-6756-424B-A906-68A1D643582B}" destId="{ABEFF048-3C48-4564-AF42-5E39A053E7DF}" srcOrd="1" destOrd="0" presId="urn:microsoft.com/office/officeart/2005/8/layout/hierarchy2"/>
    <dgm:cxn modelId="{D863D418-3A43-46FB-8672-866F94462393}" type="presParOf" srcId="{D055734B-B540-4C9B-86D7-E8DA74FB1A70}" destId="{7D7AAC6E-F7BB-460E-AD8D-F0BB4EC89C3E}" srcOrd="4" destOrd="0" presId="urn:microsoft.com/office/officeart/2005/8/layout/hierarchy2"/>
    <dgm:cxn modelId="{623C1C88-AB8A-4B59-9D2A-86CB09563FF5}" type="presParOf" srcId="{7D7AAC6E-F7BB-460E-AD8D-F0BB4EC89C3E}" destId="{6C2B2113-9587-4ADF-9ABD-F93A82C95F4D}" srcOrd="0" destOrd="0" presId="urn:microsoft.com/office/officeart/2005/8/layout/hierarchy2"/>
    <dgm:cxn modelId="{8C239F33-ED11-4F5A-92E1-1F20CA4317F2}" type="presParOf" srcId="{D055734B-B540-4C9B-86D7-E8DA74FB1A70}" destId="{197597DA-3B63-48F8-967C-C63426EEBCA0}" srcOrd="5" destOrd="0" presId="urn:microsoft.com/office/officeart/2005/8/layout/hierarchy2"/>
    <dgm:cxn modelId="{910BA315-1697-4061-94BA-4D9364DE9DFC}" type="presParOf" srcId="{197597DA-3B63-48F8-967C-C63426EEBCA0}" destId="{15031E9E-0972-42C2-B002-C5C59382C753}" srcOrd="0" destOrd="0" presId="urn:microsoft.com/office/officeart/2005/8/layout/hierarchy2"/>
    <dgm:cxn modelId="{84B3D449-68D2-4487-9CEB-91BBD411DCD4}" type="presParOf" srcId="{197597DA-3B63-48F8-967C-C63426EEBCA0}" destId="{B9B728A8-E88E-4CD3-AFBA-49C457D66E4D}" srcOrd="1" destOrd="0" presId="urn:microsoft.com/office/officeart/2005/8/layout/hierarchy2"/>
    <dgm:cxn modelId="{544E40D3-5980-4740-BDE7-E835D08870AB}" type="presParOf" srcId="{B9B728A8-E88E-4CD3-AFBA-49C457D66E4D}" destId="{5E7FAC48-E0AD-4015-A281-26309B65354A}" srcOrd="0" destOrd="0" presId="urn:microsoft.com/office/officeart/2005/8/layout/hierarchy2"/>
    <dgm:cxn modelId="{2D036302-7402-4F00-A555-3B1A7F9AB4E0}" type="presParOf" srcId="{5E7FAC48-E0AD-4015-A281-26309B65354A}" destId="{ADD4820F-F87A-43D3-A798-62854FABBD80}" srcOrd="0" destOrd="0" presId="urn:microsoft.com/office/officeart/2005/8/layout/hierarchy2"/>
    <dgm:cxn modelId="{ED10CB35-AB0F-42C6-B56E-220EE455C85D}" type="presParOf" srcId="{B9B728A8-E88E-4CD3-AFBA-49C457D66E4D}" destId="{94DCD672-BA4E-453F-861C-AD703670AA54}" srcOrd="1" destOrd="0" presId="urn:microsoft.com/office/officeart/2005/8/layout/hierarchy2"/>
    <dgm:cxn modelId="{9B7F3004-4853-4903-AAA2-CD391349B9D4}" type="presParOf" srcId="{94DCD672-BA4E-453F-861C-AD703670AA54}" destId="{66A96C70-FEE8-4CFE-8A22-E13058075678}" srcOrd="0" destOrd="0" presId="urn:microsoft.com/office/officeart/2005/8/layout/hierarchy2"/>
    <dgm:cxn modelId="{7228939D-523B-4048-8F83-04ACE354EE34}" type="presParOf" srcId="{94DCD672-BA4E-453F-861C-AD703670AA54}" destId="{E35FE035-B619-4D32-B1C4-FF0B73DC5DD5}" srcOrd="1" destOrd="0" presId="urn:microsoft.com/office/officeart/2005/8/layout/hierarchy2"/>
    <dgm:cxn modelId="{D56704D4-5F17-4FA4-BE70-B7479C828C7D}" type="presParOf" srcId="{B9B728A8-E88E-4CD3-AFBA-49C457D66E4D}" destId="{55EF4CAD-B39F-45FD-BA66-75D32B97F28C}" srcOrd="2" destOrd="0" presId="urn:microsoft.com/office/officeart/2005/8/layout/hierarchy2"/>
    <dgm:cxn modelId="{20613428-D6BE-4A9C-83F7-3EFF169FB7B3}" type="presParOf" srcId="{55EF4CAD-B39F-45FD-BA66-75D32B97F28C}" destId="{94B4B165-F850-46EA-B92E-09A5C817745A}" srcOrd="0" destOrd="0" presId="urn:microsoft.com/office/officeart/2005/8/layout/hierarchy2"/>
    <dgm:cxn modelId="{9AD75677-DB84-4A2D-98D1-94DCEF020072}" type="presParOf" srcId="{B9B728A8-E88E-4CD3-AFBA-49C457D66E4D}" destId="{4E42ACD1-DF4F-47A6-94A6-3747F725C682}" srcOrd="3" destOrd="0" presId="urn:microsoft.com/office/officeart/2005/8/layout/hierarchy2"/>
    <dgm:cxn modelId="{51799866-E7C2-4C3A-956A-93C8480629CB}" type="presParOf" srcId="{4E42ACD1-DF4F-47A6-94A6-3747F725C682}" destId="{EAE75E6B-1DBB-4C15-BC7D-B6E8CC8AADDC}" srcOrd="0" destOrd="0" presId="urn:microsoft.com/office/officeart/2005/8/layout/hierarchy2"/>
    <dgm:cxn modelId="{0A42B221-136B-4D10-B26E-9B95856B3736}" type="presParOf" srcId="{4E42ACD1-DF4F-47A6-94A6-3747F725C682}" destId="{0EE8259B-5FE5-4EAB-8074-51895D0C6987}" srcOrd="1" destOrd="0" presId="urn:microsoft.com/office/officeart/2005/8/layout/hierarchy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BF13E-7AFD-45D7-A33D-49AE8452A049}" type="datetimeFigureOut">
              <a:rPr lang="ru-RU" smtClean="0"/>
              <a:pPr/>
              <a:t>06.06.2013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B7170-2E19-4F34-A16E-8B29AD1391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BF13E-7AFD-45D7-A33D-49AE8452A049}" type="datetimeFigureOut">
              <a:rPr lang="ru-RU" smtClean="0"/>
              <a:pPr/>
              <a:t>06.06.2013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B7170-2E19-4F34-A16E-8B29AD1391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BF13E-7AFD-45D7-A33D-49AE8452A049}" type="datetimeFigureOut">
              <a:rPr lang="ru-RU" smtClean="0"/>
              <a:pPr/>
              <a:t>06.06.2013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B7170-2E19-4F34-A16E-8B29AD1391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BF13E-7AFD-45D7-A33D-49AE8452A049}" type="datetimeFigureOut">
              <a:rPr lang="ru-RU" smtClean="0"/>
              <a:pPr/>
              <a:t>06.06.2013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B7170-2E19-4F34-A16E-8B29AD1391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BF13E-7AFD-45D7-A33D-49AE8452A049}" type="datetimeFigureOut">
              <a:rPr lang="ru-RU" smtClean="0"/>
              <a:pPr/>
              <a:t>06.06.2013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B7170-2E19-4F34-A16E-8B29AD1391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BF13E-7AFD-45D7-A33D-49AE8452A049}" type="datetimeFigureOut">
              <a:rPr lang="ru-RU" smtClean="0"/>
              <a:pPr/>
              <a:t>06.06.2013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B7170-2E19-4F34-A16E-8B29AD1391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BF13E-7AFD-45D7-A33D-49AE8452A049}" type="datetimeFigureOut">
              <a:rPr lang="ru-RU" smtClean="0"/>
              <a:pPr/>
              <a:t>06.06.2013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B7170-2E19-4F34-A16E-8B29AD1391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BF13E-7AFD-45D7-A33D-49AE8452A049}" type="datetimeFigureOut">
              <a:rPr lang="ru-RU" smtClean="0"/>
              <a:pPr/>
              <a:t>06.06.2013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B7170-2E19-4F34-A16E-8B29AD1391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BF13E-7AFD-45D7-A33D-49AE8452A049}" type="datetimeFigureOut">
              <a:rPr lang="ru-RU" smtClean="0"/>
              <a:pPr/>
              <a:t>06.06.2013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B7170-2E19-4F34-A16E-8B29AD1391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BF13E-7AFD-45D7-A33D-49AE8452A049}" type="datetimeFigureOut">
              <a:rPr lang="ru-RU" smtClean="0"/>
              <a:pPr/>
              <a:t>06.06.2013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B7170-2E19-4F34-A16E-8B29AD1391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BF13E-7AFD-45D7-A33D-49AE8452A049}" type="datetimeFigureOut">
              <a:rPr lang="ru-RU" smtClean="0"/>
              <a:pPr/>
              <a:t>06.06.2013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B7170-2E19-4F34-A16E-8B29AD1391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3BF13E-7AFD-45D7-A33D-49AE8452A049}" type="datetimeFigureOut">
              <a:rPr lang="ru-RU" smtClean="0"/>
              <a:pPr/>
              <a:t>06.06.2013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8B7170-2E19-4F34-A16E-8B29AD13910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285728"/>
            <a:ext cx="8572560" cy="3286148"/>
          </a:xfrm>
        </p:spPr>
        <p:txBody>
          <a:bodyPr/>
          <a:lstStyle/>
          <a:p>
            <a:r>
              <a:rPr lang="ru-RU" sz="3000" b="1" dirty="0"/>
              <a:t>РОЛЬ ЮРИСКОНСУЛЬТА </a:t>
            </a:r>
            <a:r>
              <a:rPr lang="ru-RU" sz="3000" b="1" dirty="0" smtClean="0"/>
              <a:t/>
            </a:r>
            <a:br>
              <a:rPr lang="ru-RU" sz="3000" b="1" dirty="0" smtClean="0"/>
            </a:br>
            <a:r>
              <a:rPr lang="ru-RU" sz="3000" b="1" dirty="0" smtClean="0"/>
              <a:t>В </a:t>
            </a:r>
            <a:r>
              <a:rPr lang="ru-RU" sz="3000" b="1" dirty="0"/>
              <a:t>РАБОТЕ МЕДИЦИНСКИХ ОРГАНИЗАЦИЙ</a:t>
            </a:r>
            <a:r>
              <a:rPr lang="ru-RU" sz="3000" b="1" dirty="0" smtClean="0"/>
              <a:t>.</a:t>
            </a:r>
            <a:br>
              <a:rPr lang="ru-RU" sz="3000" b="1" dirty="0" smtClean="0"/>
            </a:br>
            <a:r>
              <a:rPr lang="ru-RU" sz="3000" b="1" dirty="0" smtClean="0"/>
              <a:t/>
            </a:r>
            <a:br>
              <a:rPr lang="ru-RU" sz="3000" b="1" dirty="0" smtClean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10" y="3929066"/>
            <a:ext cx="8215370" cy="2395542"/>
          </a:xfrm>
        </p:spPr>
        <p:txBody>
          <a:bodyPr>
            <a:normAutofit fontScale="77500" lnSpcReduction="20000"/>
          </a:bodyPr>
          <a:lstStyle/>
          <a:p>
            <a:r>
              <a:rPr lang="ru-RU" sz="3600" b="1" i="1" dirty="0">
                <a:solidFill>
                  <a:schemeClr val="tx1"/>
                </a:solidFill>
              </a:rPr>
              <a:t>Канунникова Людмила </a:t>
            </a:r>
            <a:r>
              <a:rPr lang="ru-RU" sz="3600" b="1" i="1" dirty="0" smtClean="0">
                <a:solidFill>
                  <a:schemeClr val="tx1"/>
                </a:solidFill>
              </a:rPr>
              <a:t>Владимировна</a:t>
            </a:r>
          </a:p>
          <a:p>
            <a:r>
              <a:rPr lang="ru-RU" b="1" i="1" dirty="0" smtClean="0">
                <a:solidFill>
                  <a:schemeClr val="tx1"/>
                </a:solidFill>
              </a:rPr>
              <a:t>Заслуженный </a:t>
            </a:r>
            <a:r>
              <a:rPr lang="ru-RU" b="1" i="1" dirty="0">
                <a:solidFill>
                  <a:schemeClr val="tx1"/>
                </a:solidFill>
              </a:rPr>
              <a:t>врач РФ, главный врач Новосибирского областного госпиталя № 2 ветеранов войн, заведующая кафедрой медицинского права ФПК и </a:t>
            </a:r>
            <a:r>
              <a:rPr lang="ru-RU" b="1" i="1" dirty="0" err="1">
                <a:solidFill>
                  <a:schemeClr val="tx1"/>
                </a:solidFill>
              </a:rPr>
              <a:t>ППв</a:t>
            </a:r>
            <a:r>
              <a:rPr lang="ru-RU" b="1" i="1" dirty="0">
                <a:solidFill>
                  <a:schemeClr val="tx1"/>
                </a:solidFill>
              </a:rPr>
              <a:t> НГМУ, д.м.н., профессор, юрист, председатель правовой комиссии ассоциации врачей Новосибирской области.</a:t>
            </a:r>
          </a:p>
          <a:p>
            <a:endParaRPr lang="ru-RU" dirty="0"/>
          </a:p>
        </p:txBody>
      </p:sp>
      <p:pic>
        <p:nvPicPr>
          <p:cNvPr id="1026" name="Picture 2" descr="сканирование0010"/>
          <p:cNvPicPr>
            <a:picLocks noChangeAspect="1" noChangeArrowheads="1"/>
          </p:cNvPicPr>
          <p:nvPr/>
        </p:nvPicPr>
        <p:blipFill>
          <a:blip r:embed="rId2" cstate="print">
            <a:lum bright="-12000" contrast="6000"/>
          </a:blip>
          <a:srcRect/>
          <a:stretch>
            <a:fillRect/>
          </a:stretch>
        </p:blipFill>
        <p:spPr bwMode="auto">
          <a:xfrm>
            <a:off x="3357554" y="1857364"/>
            <a:ext cx="2114550" cy="1662113"/>
          </a:xfrm>
          <a:prstGeom prst="rect">
            <a:avLst/>
          </a:prstGeom>
          <a:solidFill>
            <a:srgbClr val="00CCFF"/>
          </a:solidFill>
          <a:ln w="15875">
            <a:solidFill>
              <a:srgbClr val="FF0000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71438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Нормативные правовые акты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071546"/>
            <a:ext cx="8715436" cy="5500726"/>
          </a:xfrm>
        </p:spPr>
        <p:txBody>
          <a:bodyPr>
            <a:noAutofit/>
          </a:bodyPr>
          <a:lstStyle/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   Федеральный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закон от 29.11.2010г. №326-ФЗ «Об обязательном медицинском страховании», </a:t>
            </a:r>
          </a:p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   Федеральный закон от 21.11.2011г. № 323-ФЗ «Об основах охраны здоровья граждан РФ»,</a:t>
            </a:r>
          </a:p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Федеральный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закон от 07.02.1992г. № 2300-1 «О защите прав потребителей» (с изменениями и дополнениями от 27.06.2011г. № 162-ФЗ, от 18.07.2011г. №242-ФЗ, от 25.06.2012г. №93-ФЗ),</a:t>
            </a:r>
          </a:p>
          <a:p>
            <a:pPr marL="274638" indent="-274638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Постановление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Правительства от 04.10.2012г. №1006 «Об утверждении правил предоставления медицинскими организациями платных медицинских услуг»,    </a:t>
            </a:r>
          </a:p>
          <a:p>
            <a:pPr marL="274638" indent="-274638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Постановление Пленума Верховного суда РФ от 28.06.2012г. №17 «О рассмотрении судами гражданских дел по спорам о защите прав потребителей», </a:t>
            </a:r>
          </a:p>
          <a:p>
            <a:pPr marL="274638" indent="-274638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   Федеральный закон от 04.05.2011г. № 99-ФЗ «О лицензировании отдельных видов деятельности».</a:t>
            </a:r>
          </a:p>
          <a:p>
            <a:pPr marL="274638" indent="-274638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    Постановление Правительства от 16.04.2012 г. N 291 «О лицензировании медицинской деятельности»</a:t>
            </a:r>
          </a:p>
          <a:p>
            <a:pPr marL="274638" indent="-274638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    Постановление Правительства от 22.12.2011г. №1081 «О лицензировании фармацевтической деятельности»</a:t>
            </a:r>
          </a:p>
          <a:p>
            <a:pPr marL="274638" indent="-274638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ru-RU" sz="1900" dirty="0" smtClean="0">
              <a:latin typeface="Times New Roman" pitchFamily="18" charset="0"/>
              <a:cs typeface="Times New Roman" pitchFamily="18" charset="0"/>
            </a:endParaRPr>
          </a:p>
          <a:p>
            <a:pPr marL="274638" indent="-274638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endParaRPr lang="ru-RU" sz="1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buNone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274638" indent="-274638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ru-RU" sz="19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9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285720" y="0"/>
            <a:ext cx="8643998" cy="66437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endParaRPr lang="ru-RU" b="1" dirty="0" smtClean="0"/>
          </a:p>
          <a:p>
            <a:pPr algn="ctr">
              <a:buNone/>
            </a:pPr>
            <a:r>
              <a:rPr lang="ru-RU" sz="3500" b="1" dirty="0" smtClean="0"/>
              <a:t>Виды деятельности </a:t>
            </a:r>
            <a:r>
              <a:rPr lang="ru-RU" sz="3500" b="1" dirty="0" smtClean="0"/>
              <a:t>юрисконсульта</a:t>
            </a:r>
          </a:p>
          <a:p>
            <a:pPr algn="ctr">
              <a:buNone/>
            </a:pPr>
            <a:r>
              <a:rPr lang="ru-RU" sz="3500" b="1" dirty="0" smtClean="0"/>
              <a:t> </a:t>
            </a:r>
            <a:r>
              <a:rPr lang="ru-RU" sz="3500" b="1" dirty="0" smtClean="0"/>
              <a:t>медицинской организации.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endParaRPr lang="ru-RU" sz="2600" b="1" dirty="0" smtClean="0"/>
          </a:p>
          <a:p>
            <a:endParaRPr lang="ru-RU" sz="2600" b="1" dirty="0" smtClean="0"/>
          </a:p>
          <a:p>
            <a:pPr>
              <a:buNone/>
            </a:pPr>
            <a:endParaRPr lang="ru-RU" sz="2600" b="1" dirty="0" smtClean="0"/>
          </a:p>
          <a:p>
            <a:endParaRPr lang="ru-RU" sz="2600" b="1" dirty="0" smtClean="0"/>
          </a:p>
          <a:p>
            <a:r>
              <a:rPr lang="ru-RU" sz="2600" b="1" dirty="0" smtClean="0"/>
              <a:t>МАТЕРИАЛЬНОЕ  </a:t>
            </a:r>
            <a:r>
              <a:rPr lang="ru-RU" sz="2600" b="1" dirty="0" smtClean="0"/>
              <a:t>ПРАВО </a:t>
            </a:r>
            <a:r>
              <a:rPr lang="ru-RU" sz="2600" dirty="0" smtClean="0"/>
              <a:t>(англ. </a:t>
            </a:r>
            <a:r>
              <a:rPr lang="en-US" sz="2600" dirty="0" smtClean="0"/>
              <a:t>m</a:t>
            </a:r>
            <a:r>
              <a:rPr lang="ru-RU" sz="2600" dirty="0" smtClean="0"/>
              <a:t>aterial </a:t>
            </a:r>
            <a:r>
              <a:rPr lang="en-US" sz="2600" dirty="0" smtClean="0"/>
              <a:t>law</a:t>
            </a:r>
            <a:r>
              <a:rPr lang="ru-RU" sz="2600" dirty="0" smtClean="0"/>
              <a:t>) </a:t>
            </a:r>
            <a:r>
              <a:rPr lang="ru-RU" sz="2600" b="1" dirty="0" smtClean="0"/>
              <a:t>– совокупность правовых норм</a:t>
            </a:r>
            <a:r>
              <a:rPr lang="ru-RU" sz="2600" dirty="0" smtClean="0"/>
              <a:t>, с помощью которых </a:t>
            </a:r>
            <a:r>
              <a:rPr lang="ru-RU" sz="2600" i="1" dirty="0" smtClean="0"/>
              <a:t>государство </a:t>
            </a:r>
            <a:r>
              <a:rPr lang="ru-RU" sz="2600" dirty="0" smtClean="0"/>
              <a:t>осуществляет </a:t>
            </a:r>
            <a:r>
              <a:rPr lang="ru-RU" sz="2600" b="1" dirty="0" smtClean="0"/>
              <a:t>воздействие</a:t>
            </a:r>
            <a:r>
              <a:rPr lang="ru-RU" sz="2600" dirty="0" smtClean="0"/>
              <a:t> на общественные отношения </a:t>
            </a:r>
            <a:r>
              <a:rPr lang="ru-RU" sz="2600" b="1" dirty="0" smtClean="0"/>
              <a:t>путем прямого</a:t>
            </a:r>
            <a:r>
              <a:rPr lang="ru-RU" sz="2600" dirty="0" smtClean="0"/>
              <a:t>, непосредственного </a:t>
            </a:r>
            <a:r>
              <a:rPr lang="ru-RU" sz="2600" b="1" i="1" dirty="0" smtClean="0"/>
              <a:t>правового регулирования</a:t>
            </a:r>
            <a:r>
              <a:rPr lang="ru-RU" sz="2600" dirty="0" smtClean="0"/>
              <a:t>. </a:t>
            </a:r>
            <a:r>
              <a:rPr lang="ru-RU" sz="2600" b="1" dirty="0" smtClean="0"/>
              <a:t>Нормы МП </a:t>
            </a:r>
            <a:r>
              <a:rPr lang="ru-RU" sz="2600" dirty="0" smtClean="0"/>
              <a:t>закрепляют формы </a:t>
            </a:r>
            <a:r>
              <a:rPr lang="ru-RU" sz="2600" i="1" dirty="0" smtClean="0"/>
              <a:t>собственности</a:t>
            </a:r>
            <a:r>
              <a:rPr lang="ru-RU" sz="2600" dirty="0" smtClean="0"/>
              <a:t>, юридическое положение </a:t>
            </a:r>
            <a:r>
              <a:rPr lang="ru-RU" sz="2600" i="1" dirty="0" smtClean="0"/>
              <a:t>имущества</a:t>
            </a:r>
            <a:r>
              <a:rPr lang="ru-RU" sz="2600" dirty="0" smtClean="0"/>
              <a:t> и лиц, определяют порядок образования и структуру государственных органов, устанавливают  правовой </a:t>
            </a:r>
            <a:r>
              <a:rPr lang="ru-RU" sz="2600" i="1" dirty="0" smtClean="0"/>
              <a:t>статус граждан</a:t>
            </a:r>
            <a:r>
              <a:rPr lang="ru-RU" sz="2600" dirty="0" smtClean="0"/>
              <a:t>, основания и пределы ответственности за </a:t>
            </a:r>
            <a:r>
              <a:rPr lang="ru-RU" sz="2600" i="1" dirty="0" smtClean="0"/>
              <a:t>правонарушения </a:t>
            </a:r>
            <a:r>
              <a:rPr lang="ru-RU" sz="2600" dirty="0" smtClean="0"/>
              <a:t>и т.д. </a:t>
            </a:r>
            <a:r>
              <a:rPr lang="ru-RU" sz="2600" b="1" dirty="0" smtClean="0"/>
              <a:t>Объектом МП </a:t>
            </a:r>
            <a:r>
              <a:rPr lang="ru-RU" sz="2600" dirty="0" smtClean="0"/>
              <a:t>выступают, таким образом, имущественные, трудовые, семейные и иные отношения. Фактическое (материальное) содержание данных отношений составляет объективную основу, применительно к которой </a:t>
            </a:r>
            <a:r>
              <a:rPr lang="ru-RU" sz="2600" b="1" dirty="0" smtClean="0"/>
              <a:t>нормы МП определяют взаимные права и обязанности их участников.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857256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Общая юридическая практика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285860"/>
            <a:ext cx="8715436" cy="535785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dirty="0" smtClean="0"/>
              <a:t>                                1-я группа / материальное право:</a:t>
            </a:r>
          </a:p>
          <a:p>
            <a:pPr>
              <a:buNone/>
            </a:pPr>
            <a:endParaRPr lang="ru-RU" b="1" dirty="0" smtClean="0"/>
          </a:p>
          <a:p>
            <a:pPr>
              <a:buFontTx/>
              <a:buChar char="-"/>
            </a:pPr>
            <a:r>
              <a:rPr lang="ru-RU" dirty="0" smtClean="0"/>
              <a:t>Хозяйственные отношения (комплекс гражданско-правовых договоров – </a:t>
            </a:r>
            <a:r>
              <a:rPr lang="ru-RU" dirty="0" smtClean="0"/>
              <a:t>поставщик (исполнитель)-заказчик</a:t>
            </a:r>
            <a:r>
              <a:rPr lang="ru-RU" dirty="0" smtClean="0"/>
              <a:t>)</a:t>
            </a:r>
          </a:p>
          <a:p>
            <a:pPr>
              <a:buFontTx/>
              <a:buChar char="-"/>
            </a:pPr>
            <a:r>
              <a:rPr lang="ru-RU" dirty="0" smtClean="0"/>
              <a:t>Трудовые отношения (трудовые договоры)</a:t>
            </a:r>
          </a:p>
          <a:p>
            <a:pPr>
              <a:buFontTx/>
              <a:buChar char="-"/>
            </a:pPr>
            <a:r>
              <a:rPr lang="ru-RU" dirty="0" smtClean="0"/>
              <a:t>Налоговые отношения (с налоговыми органами в части бухгалтерского и налогового учета)</a:t>
            </a:r>
          </a:p>
          <a:p>
            <a:pPr>
              <a:buFontTx/>
              <a:buChar char="-"/>
            </a:pPr>
            <a:r>
              <a:rPr lang="ru-RU" dirty="0"/>
              <a:t>Правовая экспертиза документов (документооборот, входящие документы – предписания, предупреждения, требования, указания, т.е. определение их правомерности; исходящие – прорабатывать ответы с учетом интересов медицинской организации</a:t>
            </a:r>
            <a:r>
              <a:rPr lang="ru-RU" dirty="0" smtClean="0"/>
              <a:t>)</a:t>
            </a:r>
          </a:p>
          <a:p>
            <a:pPr>
              <a:buFontTx/>
              <a:buChar char="-"/>
            </a:pPr>
            <a:r>
              <a:rPr lang="ru-RU" dirty="0"/>
              <a:t>Юридический аудит состояния деятельности </a:t>
            </a:r>
            <a:r>
              <a:rPr lang="ru-RU" dirty="0" smtClean="0"/>
              <a:t>медицинской организации </a:t>
            </a:r>
            <a:r>
              <a:rPr lang="ru-RU" dirty="0"/>
              <a:t>(призван обеспечить соответствие деятельности и документации медицинской организации с установленными правовыми нормами</a:t>
            </a:r>
            <a:r>
              <a:rPr lang="ru-RU" dirty="0" smtClean="0"/>
              <a:t>)</a:t>
            </a:r>
          </a:p>
          <a:p>
            <a:pPr>
              <a:buFontTx/>
              <a:buChar char="-"/>
            </a:pPr>
            <a:r>
              <a:rPr lang="ru-RU" dirty="0"/>
              <a:t>Правовое сопровождение администрирования (участие юрисконсульта в принятии управленческих решений)</a:t>
            </a:r>
            <a:endParaRPr lang="ru-RU" dirty="0" smtClean="0"/>
          </a:p>
          <a:p>
            <a:pPr>
              <a:buFontTx/>
              <a:buChar char="-"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357166"/>
            <a:ext cx="8229600" cy="571504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Общая </a:t>
            </a:r>
            <a:r>
              <a:rPr lang="ru-RU" sz="2800" b="1" dirty="0" smtClean="0"/>
              <a:t>юридическая практика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600200"/>
            <a:ext cx="8501122" cy="4757758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dirty="0" smtClean="0"/>
              <a:t>                        </a:t>
            </a:r>
            <a:r>
              <a:rPr lang="ru-RU" b="1" dirty="0" smtClean="0"/>
              <a:t>          </a:t>
            </a:r>
            <a:r>
              <a:rPr lang="ru-RU" b="1" dirty="0" smtClean="0"/>
              <a:t>2-я группа / процессуальное право:</a:t>
            </a:r>
          </a:p>
          <a:p>
            <a:pPr>
              <a:buNone/>
            </a:pPr>
            <a:endParaRPr lang="ru-RU" b="1" dirty="0" smtClean="0"/>
          </a:p>
          <a:p>
            <a:pPr>
              <a:buFontTx/>
              <a:buChar char="-"/>
            </a:pPr>
            <a:r>
              <a:rPr lang="ru-RU" dirty="0" smtClean="0"/>
              <a:t>Претензионные процедуры (договорные споры в досудебном либо судебном порядке)</a:t>
            </a:r>
          </a:p>
          <a:p>
            <a:pPr>
              <a:buFontTx/>
              <a:buChar char="-"/>
            </a:pPr>
            <a:r>
              <a:rPr lang="ru-RU" dirty="0" smtClean="0"/>
              <a:t>Трудовой процесс (споры с работниками медицинской организации в судебном порядке)</a:t>
            </a:r>
          </a:p>
          <a:p>
            <a:pPr>
              <a:buFontTx/>
              <a:buChar char="-"/>
            </a:pPr>
            <a:r>
              <a:rPr lang="ru-RU" dirty="0" smtClean="0"/>
              <a:t>Административные процедуры (от проверок до истребования </a:t>
            </a:r>
            <a:r>
              <a:rPr lang="ru-RU" dirty="0" smtClean="0"/>
              <a:t>документов </a:t>
            </a:r>
            <a:r>
              <a:rPr lang="ru-RU" dirty="0" smtClean="0"/>
              <a:t>и т.д.)</a:t>
            </a:r>
          </a:p>
          <a:p>
            <a:pPr>
              <a:buFontTx/>
              <a:buChar char="-"/>
            </a:pPr>
            <a:r>
              <a:rPr lang="ru-RU" dirty="0" smtClean="0"/>
              <a:t>Административные процессы (любые акты административных проверок могут быть обжалованы в суде, что является одним из способов защиты прав медицинской организации)</a:t>
            </a:r>
          </a:p>
          <a:p>
            <a:pPr>
              <a:buFontTx/>
              <a:buChar char="-"/>
            </a:pPr>
            <a:r>
              <a:rPr lang="ru-RU" dirty="0" smtClean="0"/>
              <a:t>Гражданско-правовые процессы (представительство в судебных спорах в интересах медицинской организации и защиты ее прав)</a:t>
            </a:r>
          </a:p>
          <a:p>
            <a:pPr>
              <a:buFontTx/>
              <a:buChar char="-"/>
            </a:pPr>
            <a:r>
              <a:rPr lang="ru-RU" dirty="0" smtClean="0"/>
              <a:t>Арбитражные процессы (экономические споры с </a:t>
            </a:r>
            <a:r>
              <a:rPr lang="ru-RU" dirty="0" smtClean="0"/>
              <a:t>поставщиками-исполнителями </a:t>
            </a:r>
            <a:r>
              <a:rPr lang="ru-RU" dirty="0" smtClean="0"/>
              <a:t>и заказчиками в арбитражных </a:t>
            </a:r>
            <a:r>
              <a:rPr lang="ru-RU" dirty="0" smtClean="0"/>
              <a:t>судах)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357158" y="214313"/>
            <a:ext cx="8329642" cy="6429375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sz="3900" b="1" dirty="0" smtClean="0"/>
              <a:t>               </a:t>
            </a:r>
            <a:r>
              <a:rPr lang="ru-RU" sz="3900" b="1" dirty="0" smtClean="0"/>
              <a:t>        </a:t>
            </a:r>
            <a:r>
              <a:rPr lang="ru-RU" sz="4000" b="1" dirty="0" smtClean="0"/>
              <a:t>Медицинская специализация</a:t>
            </a:r>
          </a:p>
          <a:p>
            <a:pPr>
              <a:buNone/>
            </a:pPr>
            <a:endParaRPr lang="ru-RU" sz="3900" dirty="0"/>
          </a:p>
          <a:p>
            <a:pPr>
              <a:buNone/>
            </a:pPr>
            <a:r>
              <a:rPr lang="ru-RU" sz="3100" b="1" dirty="0" smtClean="0"/>
              <a:t>                </a:t>
            </a:r>
            <a:r>
              <a:rPr lang="ru-RU" sz="3100" b="1" dirty="0" smtClean="0"/>
              <a:t>                </a:t>
            </a:r>
            <a:r>
              <a:rPr lang="ru-RU" sz="3100" b="1" dirty="0" smtClean="0"/>
              <a:t>1-я </a:t>
            </a:r>
            <a:r>
              <a:rPr lang="ru-RU" sz="3100" b="1" dirty="0"/>
              <a:t>группа / материальное </a:t>
            </a:r>
            <a:r>
              <a:rPr lang="ru-RU" sz="3100" b="1" dirty="0" smtClean="0"/>
              <a:t>право</a:t>
            </a:r>
          </a:p>
          <a:p>
            <a:pPr>
              <a:buNone/>
            </a:pPr>
            <a:endParaRPr lang="ru-RU" dirty="0"/>
          </a:p>
          <a:p>
            <a:pPr>
              <a:buFontTx/>
              <a:buChar char="-"/>
            </a:pPr>
            <a:r>
              <a:rPr lang="ru-RU" dirty="0" smtClean="0"/>
              <a:t>Организация </a:t>
            </a:r>
            <a:r>
              <a:rPr lang="ru-RU" dirty="0"/>
              <a:t>информирования пациента (Федеральный закон от 21.11.2011г. №323 «Об основах охраны здоровья граждан РФ», Федеральный закон от 29.11.2010г. № 326 «Об обязательном медицинском страховании граждан РФ», постановление Правительства РФ от 04.10.2012г. № 1006 «О правилах предоставления платных медицинских услуг населению</a:t>
            </a:r>
            <a:r>
              <a:rPr lang="ru-RU" dirty="0" smtClean="0"/>
              <a:t>»)</a:t>
            </a:r>
          </a:p>
          <a:p>
            <a:pPr>
              <a:buFontTx/>
              <a:buChar char="-"/>
            </a:pPr>
            <a:r>
              <a:rPr lang="ru-RU" dirty="0"/>
              <a:t>Документирование отношений, оценка медицинских услуг (договоры со страховыми медицинскими организациями по ОМС, ДМС, с юридическими лицами по оказанию медицинских услуг и т.д</a:t>
            </a:r>
            <a:r>
              <a:rPr lang="ru-RU" dirty="0" smtClean="0"/>
              <a:t>.)</a:t>
            </a:r>
          </a:p>
          <a:p>
            <a:pPr>
              <a:buFontTx/>
              <a:buChar char="-"/>
            </a:pPr>
            <a:r>
              <a:rPr lang="ru-RU" dirty="0"/>
              <a:t>Составление договора о возмездном оказании медицинских услуг (медицина имеет дело со здоровьем, как с объектом профессионального воздействия при оказании медицинских </a:t>
            </a:r>
            <a:r>
              <a:rPr lang="ru-RU" dirty="0" smtClean="0"/>
              <a:t>услуг. </a:t>
            </a:r>
            <a:r>
              <a:rPr lang="ru-RU" dirty="0"/>
              <a:t>Договор в большей степени нужен медицинской организации, чтобы по нему выверять исполнение обязательств и исключать возникновение внедоговорных (</a:t>
            </a:r>
            <a:r>
              <a:rPr lang="ru-RU" dirty="0" err="1" smtClean="0"/>
              <a:t>деликтных</a:t>
            </a:r>
            <a:r>
              <a:rPr lang="ru-RU" dirty="0"/>
              <a:t>) обязательств)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214282" y="214289"/>
            <a:ext cx="8715436" cy="6429421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sz="4900" b="1" dirty="0" smtClean="0"/>
              <a:t>                           </a:t>
            </a:r>
            <a:r>
              <a:rPr lang="ru-RU" sz="5100" b="1" dirty="0" smtClean="0"/>
              <a:t>Медицинская специализация</a:t>
            </a:r>
          </a:p>
          <a:p>
            <a:pPr>
              <a:buNone/>
            </a:pPr>
            <a:endParaRPr lang="ru-RU" sz="4300" b="1" dirty="0" smtClean="0"/>
          </a:p>
          <a:p>
            <a:pPr>
              <a:buNone/>
            </a:pPr>
            <a:r>
              <a:rPr lang="ru-RU" sz="4000" b="1" dirty="0" smtClean="0"/>
              <a:t>                                 2-я </a:t>
            </a:r>
            <a:r>
              <a:rPr lang="ru-RU" sz="4000" b="1" dirty="0"/>
              <a:t>группа / процессуальное </a:t>
            </a:r>
            <a:r>
              <a:rPr lang="ru-RU" sz="4000" b="1" dirty="0" smtClean="0"/>
              <a:t>право</a:t>
            </a:r>
          </a:p>
          <a:p>
            <a:pPr>
              <a:buNone/>
            </a:pPr>
            <a:r>
              <a:rPr lang="ru-RU" dirty="0" smtClean="0"/>
              <a:t>- </a:t>
            </a:r>
            <a:r>
              <a:rPr lang="ru-RU" dirty="0" smtClean="0"/>
              <a:t>Регистрационные и </a:t>
            </a:r>
            <a:r>
              <a:rPr lang="ru-RU" dirty="0"/>
              <a:t>другие разрешительные административные процедуры (соблюдение юридически корректных формулировок в уставах, учредительных </a:t>
            </a:r>
            <a:r>
              <a:rPr lang="ru-RU" dirty="0" smtClean="0"/>
              <a:t>документах и </a:t>
            </a:r>
            <a:r>
              <a:rPr lang="ru-RU" dirty="0"/>
              <a:t>др.)</a:t>
            </a:r>
          </a:p>
          <a:p>
            <a:pPr>
              <a:buNone/>
            </a:pPr>
            <a:r>
              <a:rPr lang="ru-RU" dirty="0" smtClean="0"/>
              <a:t>- Процедуры </a:t>
            </a:r>
            <a:r>
              <a:rPr lang="ru-RU" dirty="0"/>
              <a:t>и процессы по потребительским основаниям медицинских дел ( в силу смешения медицинской и потребительской составляющих медицинской услуги, структура обеспечения медицинской услуги должна быть детально формализована, т.е. где граница компетенций участников обслуживания, а где граница медицинской услуги)</a:t>
            </a:r>
          </a:p>
          <a:p>
            <a:pPr>
              <a:buNone/>
            </a:pPr>
            <a:r>
              <a:rPr lang="ru-RU" dirty="0" smtClean="0"/>
              <a:t>- Административные </a:t>
            </a:r>
            <a:r>
              <a:rPr lang="ru-RU" dirty="0"/>
              <a:t>процессы и споры с административными органами (органы исполнительной власти или местного самоуправления издают акты, которые иногда противоречат нормам закона. При надзорных проверках акты также подлежат обжалованию в суде)</a:t>
            </a:r>
          </a:p>
          <a:p>
            <a:pPr>
              <a:buNone/>
            </a:pPr>
            <a:r>
              <a:rPr lang="ru-RU" dirty="0" smtClean="0"/>
              <a:t>- Арбитражные </a:t>
            </a:r>
            <a:r>
              <a:rPr lang="ru-RU" dirty="0"/>
              <a:t>процессы с плательщиками за медицинские услуги (по экономическим спорам хозяйствующие субъекты и медицинские организации обращаются в арбитражные суды. Практика организации третейских судов при торгово-промышленных палатах (медицинский арбитраж), а представительство в таких процессах от медицинской организации осуществляет юрисконсульт)</a:t>
            </a:r>
          </a:p>
          <a:p>
            <a:pPr>
              <a:buNone/>
            </a:pPr>
            <a:r>
              <a:rPr lang="ru-RU" dirty="0" smtClean="0"/>
              <a:t>- Процессы </a:t>
            </a:r>
            <a:r>
              <a:rPr lang="ru-RU" dirty="0"/>
              <a:t>по ятрогенным основаниям медицинских дел (причинение вреда здоровью пациента являются сложными по своей медицинской специфике. Знание особенностей ятрогенного деликта (правонарушение, деяние, противоречащее нормам гражданского законодательства) помогает выстраивать линию защиты или представительства.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917596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/>
              <a:t>Алгоритм оказания правовой помощи в медицинских организациях</a:t>
            </a:r>
            <a:endParaRPr lang="ru-RU" sz="2800" b="1" dirty="0"/>
          </a:p>
        </p:txBody>
      </p:sp>
      <p:graphicFrame>
        <p:nvGraphicFramePr>
          <p:cNvPr id="4" name="Содержимое 4"/>
          <p:cNvGraphicFramePr>
            <a:graphicFrameLocks noGrp="1"/>
          </p:cNvGraphicFramePr>
          <p:nvPr>
            <p:ph idx="1"/>
          </p:nvPr>
        </p:nvGraphicFramePr>
        <p:xfrm>
          <a:off x="0" y="1142984"/>
          <a:ext cx="9144000" cy="55007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5000" b="1" i="1" spc="300" dirty="0" smtClean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  <a:p>
            <a:pPr>
              <a:buNone/>
            </a:pPr>
            <a:endParaRPr lang="ru-RU" sz="5000" b="1" i="1" spc="300" dirty="0" smtClean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  <a:p>
            <a:pPr>
              <a:buNone/>
            </a:pPr>
            <a:r>
              <a:rPr lang="ru-RU" sz="5000" b="1" i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Благодарю </a:t>
            </a:r>
            <a:r>
              <a:rPr lang="ru-RU" sz="5000" b="1" i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за внимание!</a:t>
            </a:r>
          </a:p>
          <a:p>
            <a:pPr>
              <a:buNone/>
            </a:pPr>
            <a:endParaRPr lang="ru-RU" sz="5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56</TotalTime>
  <Words>792</Words>
  <Application>Microsoft Office PowerPoint</Application>
  <PresentationFormat>Экран (4:3)</PresentationFormat>
  <Paragraphs>76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РОЛЬ ЮРИСКОНСУЛЬТА  В РАБОТЕ МЕДИЦИНСКИХ ОРГАНИЗАЦИЙ.   </vt:lpstr>
      <vt:lpstr>Нормативные правовые акты</vt:lpstr>
      <vt:lpstr>Слайд 3</vt:lpstr>
      <vt:lpstr>Общая юридическая практика</vt:lpstr>
      <vt:lpstr>Общая юридическая практика</vt:lpstr>
      <vt:lpstr>Слайд 6</vt:lpstr>
      <vt:lpstr>Слайд 7</vt:lpstr>
      <vt:lpstr>Алгоритм оказания правовой помощи в медицинских организациях</vt:lpstr>
      <vt:lpstr>Слайд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РОЛЬ ЮРИСКОНСУЛЬТА В РАБОТЕ МЕДИЦИНСКИХ ОРГАНИЗАЦИЙ.   </dc:title>
  <dc:creator>User</dc:creator>
  <cp:lastModifiedBy>User</cp:lastModifiedBy>
  <cp:revision>44</cp:revision>
  <dcterms:created xsi:type="dcterms:W3CDTF">2013-06-03T08:03:40Z</dcterms:created>
  <dcterms:modified xsi:type="dcterms:W3CDTF">2013-06-06T01:55:28Z</dcterms:modified>
</cp:coreProperties>
</file>