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0FFFBE-4CAD-4D09-8F84-70DD00CD6FC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07E8A5-9585-4F65-9AD1-4BC616F154D4}">
      <dgm:prSet phldrT="[Текст]" custT="1"/>
      <dgm:spPr/>
      <dgm:t>
        <a:bodyPr/>
        <a:lstStyle/>
        <a:p>
          <a:r>
            <a:rPr lang="ru-RU" sz="2000" b="1" dirty="0" smtClean="0"/>
            <a:t>Центр независимой медицинской экспертизы (ЦНМЭ)</a:t>
          </a:r>
          <a:endParaRPr lang="ru-RU" sz="2000" b="1" dirty="0"/>
        </a:p>
      </dgm:t>
    </dgm:pt>
    <dgm:pt modelId="{325527DC-C559-452D-8804-3E5B7457B344}" type="parTrans" cxnId="{5208EEF5-57AD-45DD-8565-3C52A677AE73}">
      <dgm:prSet/>
      <dgm:spPr/>
      <dgm:t>
        <a:bodyPr/>
        <a:lstStyle/>
        <a:p>
          <a:endParaRPr lang="ru-RU"/>
        </a:p>
      </dgm:t>
    </dgm:pt>
    <dgm:pt modelId="{B8F2A79F-5EB0-4618-B0D6-FF50C441E553}" type="sibTrans" cxnId="{5208EEF5-57AD-45DD-8565-3C52A677AE73}">
      <dgm:prSet/>
      <dgm:spPr/>
      <dgm:t>
        <a:bodyPr/>
        <a:lstStyle/>
        <a:p>
          <a:endParaRPr lang="ru-RU"/>
        </a:p>
      </dgm:t>
    </dgm:pt>
    <dgm:pt modelId="{ACBCAEFE-32E2-4FFE-A58F-2241ABE130FF}">
      <dgm:prSet phldrT="[Текст]" custT="1"/>
      <dgm:spPr/>
      <dgm:t>
        <a:bodyPr/>
        <a:lstStyle/>
        <a:p>
          <a:endParaRPr lang="ru-RU" sz="20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является структурным подразделением НОАВ, создается решением Правления НОАВ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1E48336-C77D-4454-8446-BA4B09972C01}" type="parTrans" cxnId="{A83A2E5D-2BB0-4039-9BB5-BF10C78FB953}">
      <dgm:prSet/>
      <dgm:spPr/>
      <dgm:t>
        <a:bodyPr/>
        <a:lstStyle/>
        <a:p>
          <a:endParaRPr lang="ru-RU"/>
        </a:p>
      </dgm:t>
    </dgm:pt>
    <dgm:pt modelId="{D1951DB5-EC18-4513-B2B5-36F9839A5F9F}" type="sibTrans" cxnId="{A83A2E5D-2BB0-4039-9BB5-BF10C78FB953}">
      <dgm:prSet/>
      <dgm:spPr/>
      <dgm:t>
        <a:bodyPr/>
        <a:lstStyle/>
        <a:p>
          <a:endParaRPr lang="ru-RU"/>
        </a:p>
      </dgm:t>
    </dgm:pt>
    <dgm:pt modelId="{1427B5B0-CA53-4784-AAF5-6CF0848D8430}">
      <dgm:prSet phldrT="[Текст]"/>
      <dgm:spPr/>
      <dgm:t>
        <a:bodyPr/>
        <a:lstStyle/>
        <a:p>
          <a:r>
            <a:rPr lang="ru-RU" b="1" dirty="0" smtClean="0"/>
            <a:t>Цель создания ЦНМЭ:</a:t>
          </a:r>
          <a:endParaRPr lang="ru-RU" b="1" dirty="0"/>
        </a:p>
      </dgm:t>
    </dgm:pt>
    <dgm:pt modelId="{CA1B6030-9E0D-4BF8-A37A-EB39E672429B}" type="parTrans" cxnId="{1F299BB1-3445-4243-B9D8-24527931409B}">
      <dgm:prSet/>
      <dgm:spPr/>
      <dgm:t>
        <a:bodyPr/>
        <a:lstStyle/>
        <a:p>
          <a:endParaRPr lang="ru-RU"/>
        </a:p>
      </dgm:t>
    </dgm:pt>
    <dgm:pt modelId="{4FA414C6-92E4-4696-8EF5-94EFE92AA7F4}" type="sibTrans" cxnId="{1F299BB1-3445-4243-B9D8-24527931409B}">
      <dgm:prSet/>
      <dgm:spPr/>
      <dgm:t>
        <a:bodyPr/>
        <a:lstStyle/>
        <a:p>
          <a:endParaRPr lang="ru-RU"/>
        </a:p>
      </dgm:t>
    </dgm:pt>
    <dgm:pt modelId="{129B9DD4-2E80-476B-B9BE-85CC7C0B318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Организация и осуществление деятельности по независимой медицинской экспертизе в связи с обращениями заинтересованных граждан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31F351A-78B6-4BF8-84FB-07CC730A84ED}" type="parTrans" cxnId="{DFC15E01-4E74-492B-A10E-7052FD788D6A}">
      <dgm:prSet/>
      <dgm:spPr/>
      <dgm:t>
        <a:bodyPr/>
        <a:lstStyle/>
        <a:p>
          <a:endParaRPr lang="ru-RU"/>
        </a:p>
      </dgm:t>
    </dgm:pt>
    <dgm:pt modelId="{8B7440F4-FA02-4B7D-BCA9-7D79EED33155}" type="sibTrans" cxnId="{DFC15E01-4E74-492B-A10E-7052FD788D6A}">
      <dgm:prSet/>
      <dgm:spPr/>
      <dgm:t>
        <a:bodyPr/>
        <a:lstStyle/>
        <a:p>
          <a:endParaRPr lang="ru-RU"/>
        </a:p>
      </dgm:t>
    </dgm:pt>
    <dgm:pt modelId="{5B327DB5-D43D-4EB1-9E21-64AFCB62E598}">
      <dgm:prSet phldrT="[Текст]"/>
      <dgm:spPr/>
      <dgm:t>
        <a:bodyPr/>
        <a:lstStyle/>
        <a:p>
          <a:r>
            <a:rPr lang="ru-RU" b="1" dirty="0" smtClean="0"/>
            <a:t>Основные задачи ЦНМЭ</a:t>
          </a:r>
          <a:r>
            <a:rPr lang="ru-RU" dirty="0" smtClean="0"/>
            <a:t>:</a:t>
          </a:r>
          <a:endParaRPr lang="ru-RU" dirty="0"/>
        </a:p>
      </dgm:t>
    </dgm:pt>
    <dgm:pt modelId="{C4578E77-0B79-40BE-BFFF-08295B527235}" type="parTrans" cxnId="{6C39C41E-BB07-45B2-AA8F-15DD5EF26E62}">
      <dgm:prSet/>
      <dgm:spPr/>
      <dgm:t>
        <a:bodyPr/>
        <a:lstStyle/>
        <a:p>
          <a:endParaRPr lang="ru-RU"/>
        </a:p>
      </dgm:t>
    </dgm:pt>
    <dgm:pt modelId="{D8D205F7-CF09-4EE3-A20F-934F7A56BAE7}" type="sibTrans" cxnId="{6C39C41E-BB07-45B2-AA8F-15DD5EF26E62}">
      <dgm:prSet/>
      <dgm:spPr/>
      <dgm:t>
        <a:bodyPr/>
        <a:lstStyle/>
        <a:p>
          <a:endParaRPr lang="ru-RU"/>
        </a:p>
      </dgm:t>
    </dgm:pt>
    <dgm:pt modelId="{76033D72-8188-4358-AFFD-B6DEAB5AA44F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 Обеспечение взаимодействия между субъектами экспертизы;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-обеспечение объективности, всесторонности и полноты экспертизы;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-обеспечение обоснованности и достоверности заключений;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 Внутренний контроль проведения экспертизы качества медицинской помощи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84B9B31-30F8-4B03-96E3-41EFDC18F4DE}" type="parTrans" cxnId="{59D34760-9244-42F6-9167-8B80A03A50BD}">
      <dgm:prSet/>
      <dgm:spPr/>
      <dgm:t>
        <a:bodyPr/>
        <a:lstStyle/>
        <a:p>
          <a:endParaRPr lang="ru-RU"/>
        </a:p>
      </dgm:t>
    </dgm:pt>
    <dgm:pt modelId="{F31FA87D-F388-498E-B63F-24B6FEDB0F7B}" type="sibTrans" cxnId="{59D34760-9244-42F6-9167-8B80A03A50BD}">
      <dgm:prSet/>
      <dgm:spPr/>
      <dgm:t>
        <a:bodyPr/>
        <a:lstStyle/>
        <a:p>
          <a:endParaRPr lang="ru-RU"/>
        </a:p>
      </dgm:t>
    </dgm:pt>
    <dgm:pt modelId="{5773EF33-3F9A-422B-83BB-EB4BB66146EB}" type="pres">
      <dgm:prSet presAssocID="{A60FFFBE-4CAD-4D09-8F84-70DD00CD6FC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97D701E-540F-4D95-A52B-8D669BD35B13}" type="pres">
      <dgm:prSet presAssocID="{6407E8A5-9585-4F65-9AD1-4BC616F154D4}" presName="parentText1" presStyleLbl="node1" presStyleIdx="0" presStyleCnt="3" custLinFactY="-47708" custLinFactNeighborX="-290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E8DBB-67C9-4A0E-A843-B7A82723B823}" type="pres">
      <dgm:prSet presAssocID="{6407E8A5-9585-4F65-9AD1-4BC616F154D4}" presName="childText1" presStyleLbl="solidAlignAcc1" presStyleIdx="0" presStyleCnt="3" custScaleX="94285" custScaleY="90815" custLinFactNeighborX="-3799" custLinFactNeighborY="-339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D0D54-B38E-4253-AC0F-8FAA2338CEFC}" type="pres">
      <dgm:prSet presAssocID="{1427B5B0-CA53-4784-AAF5-6CF0848D8430}" presName="parentText2" presStyleLbl="node1" presStyleIdx="1" presStyleCnt="3" custLinFactNeighborX="-1688" custLinFactNeighborY="-2489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0D6FA-8FF1-468E-A8DA-8C0B3B9CF85A}" type="pres">
      <dgm:prSet presAssocID="{1427B5B0-CA53-4784-AAF5-6CF0848D8430}" presName="childText2" presStyleLbl="solidAlignAcc1" presStyleIdx="1" presStyleCnt="3" custScaleX="94300" custScaleY="74904" custLinFactNeighborX="-3784" custLinFactNeighborY="-278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D0C6B-9587-4EFE-83AF-9C55FA53B686}" type="pres">
      <dgm:prSet presAssocID="{5B327DB5-D43D-4EB1-9E21-64AFCB62E598}" presName="parentText3" presStyleLbl="node1" presStyleIdx="2" presStyleCnt="3" custLinFactNeighborX="-3036" custLinFactNeighborY="1428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49A15-5BC8-476A-AA82-640C669F6AEF}" type="pres">
      <dgm:prSet presAssocID="{5B327DB5-D43D-4EB1-9E21-64AFCB62E598}" presName="childText3" presStyleLbl="solidAlignAcc1" presStyleIdx="2" presStyleCnt="3" custScaleX="94299" custScaleY="122843" custLinFactNeighborX="-3778" custLinFactNeighborY="197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E237AD-A46F-4CEA-B0A3-11FADE9B8346}" type="presOf" srcId="{6407E8A5-9585-4F65-9AD1-4BC616F154D4}" destId="{297D701E-540F-4D95-A52B-8D669BD35B13}" srcOrd="0" destOrd="0" presId="urn:microsoft.com/office/officeart/2009/3/layout/IncreasingArrowsProcess"/>
    <dgm:cxn modelId="{5208EEF5-57AD-45DD-8565-3C52A677AE73}" srcId="{A60FFFBE-4CAD-4D09-8F84-70DD00CD6FC6}" destId="{6407E8A5-9585-4F65-9AD1-4BC616F154D4}" srcOrd="0" destOrd="0" parTransId="{325527DC-C559-452D-8804-3E5B7457B344}" sibTransId="{B8F2A79F-5EB0-4618-B0D6-FF50C441E553}"/>
    <dgm:cxn modelId="{5781A883-B149-4CF5-903A-4C7C1C1A901F}" type="presOf" srcId="{5B327DB5-D43D-4EB1-9E21-64AFCB62E598}" destId="{E03D0C6B-9587-4EFE-83AF-9C55FA53B686}" srcOrd="0" destOrd="0" presId="urn:microsoft.com/office/officeart/2009/3/layout/IncreasingArrowsProcess"/>
    <dgm:cxn modelId="{9C2B1428-3C10-46F9-8A5D-1EFCC2765AB8}" type="presOf" srcId="{A60FFFBE-4CAD-4D09-8F84-70DD00CD6FC6}" destId="{5773EF33-3F9A-422B-83BB-EB4BB66146EB}" srcOrd="0" destOrd="0" presId="urn:microsoft.com/office/officeart/2009/3/layout/IncreasingArrowsProcess"/>
    <dgm:cxn modelId="{1F299BB1-3445-4243-B9D8-24527931409B}" srcId="{A60FFFBE-4CAD-4D09-8F84-70DD00CD6FC6}" destId="{1427B5B0-CA53-4784-AAF5-6CF0848D8430}" srcOrd="1" destOrd="0" parTransId="{CA1B6030-9E0D-4BF8-A37A-EB39E672429B}" sibTransId="{4FA414C6-92E4-4696-8EF5-94EFE92AA7F4}"/>
    <dgm:cxn modelId="{59D34760-9244-42F6-9167-8B80A03A50BD}" srcId="{5B327DB5-D43D-4EB1-9E21-64AFCB62E598}" destId="{76033D72-8188-4358-AFFD-B6DEAB5AA44F}" srcOrd="0" destOrd="0" parTransId="{684B9B31-30F8-4B03-96E3-41EFDC18F4DE}" sibTransId="{F31FA87D-F388-498E-B63F-24B6FEDB0F7B}"/>
    <dgm:cxn modelId="{DFC15E01-4E74-492B-A10E-7052FD788D6A}" srcId="{1427B5B0-CA53-4784-AAF5-6CF0848D8430}" destId="{129B9DD4-2E80-476B-B9BE-85CC7C0B3183}" srcOrd="0" destOrd="0" parTransId="{B31F351A-78B6-4BF8-84FB-07CC730A84ED}" sibTransId="{8B7440F4-FA02-4B7D-BCA9-7D79EED33155}"/>
    <dgm:cxn modelId="{29876247-B3F8-4F4C-B650-E8A7F9E20593}" type="presOf" srcId="{ACBCAEFE-32E2-4FFE-A58F-2241ABE130FF}" destId="{879E8DBB-67C9-4A0E-A843-B7A82723B823}" srcOrd="0" destOrd="0" presId="urn:microsoft.com/office/officeart/2009/3/layout/IncreasingArrowsProcess"/>
    <dgm:cxn modelId="{1EB7C3AF-8103-45D6-BDBD-FE793368288C}" type="presOf" srcId="{76033D72-8188-4358-AFFD-B6DEAB5AA44F}" destId="{A2949A15-5BC8-476A-AA82-640C669F6AEF}" srcOrd="0" destOrd="0" presId="urn:microsoft.com/office/officeart/2009/3/layout/IncreasingArrowsProcess"/>
    <dgm:cxn modelId="{BB7DCABA-26BD-401F-8639-1888D96E9E36}" type="presOf" srcId="{129B9DD4-2E80-476B-B9BE-85CC7C0B3183}" destId="{5580D6FA-8FF1-468E-A8DA-8C0B3B9CF85A}" srcOrd="0" destOrd="0" presId="urn:microsoft.com/office/officeart/2009/3/layout/IncreasingArrowsProcess"/>
    <dgm:cxn modelId="{CD342461-1777-422D-84D0-74FC99127B35}" type="presOf" srcId="{1427B5B0-CA53-4784-AAF5-6CF0848D8430}" destId="{863D0D54-B38E-4253-AC0F-8FAA2338CEFC}" srcOrd="0" destOrd="0" presId="urn:microsoft.com/office/officeart/2009/3/layout/IncreasingArrowsProcess"/>
    <dgm:cxn modelId="{A83A2E5D-2BB0-4039-9BB5-BF10C78FB953}" srcId="{6407E8A5-9585-4F65-9AD1-4BC616F154D4}" destId="{ACBCAEFE-32E2-4FFE-A58F-2241ABE130FF}" srcOrd="0" destOrd="0" parTransId="{F1E48336-C77D-4454-8446-BA4B09972C01}" sibTransId="{D1951DB5-EC18-4513-B2B5-36F9839A5F9F}"/>
    <dgm:cxn modelId="{6C39C41E-BB07-45B2-AA8F-15DD5EF26E62}" srcId="{A60FFFBE-4CAD-4D09-8F84-70DD00CD6FC6}" destId="{5B327DB5-D43D-4EB1-9E21-64AFCB62E598}" srcOrd="2" destOrd="0" parTransId="{C4578E77-0B79-40BE-BFFF-08295B527235}" sibTransId="{D8D205F7-CF09-4EE3-A20F-934F7A56BAE7}"/>
    <dgm:cxn modelId="{FEC4D9D1-D4BF-44A5-824C-3F5B423C5BF3}" type="presParOf" srcId="{5773EF33-3F9A-422B-83BB-EB4BB66146EB}" destId="{297D701E-540F-4D95-A52B-8D669BD35B13}" srcOrd="0" destOrd="0" presId="urn:microsoft.com/office/officeart/2009/3/layout/IncreasingArrowsProcess"/>
    <dgm:cxn modelId="{A32E5C0A-00E5-4A69-B70E-95190968769F}" type="presParOf" srcId="{5773EF33-3F9A-422B-83BB-EB4BB66146EB}" destId="{879E8DBB-67C9-4A0E-A843-B7A82723B823}" srcOrd="1" destOrd="0" presId="urn:microsoft.com/office/officeart/2009/3/layout/IncreasingArrowsProcess"/>
    <dgm:cxn modelId="{EAD7AC9C-1016-42C1-9E94-9EB5490416B5}" type="presParOf" srcId="{5773EF33-3F9A-422B-83BB-EB4BB66146EB}" destId="{863D0D54-B38E-4253-AC0F-8FAA2338CEFC}" srcOrd="2" destOrd="0" presId="urn:microsoft.com/office/officeart/2009/3/layout/IncreasingArrowsProcess"/>
    <dgm:cxn modelId="{C29C0BBA-25D5-4CED-B8F6-CCA0056BEC43}" type="presParOf" srcId="{5773EF33-3F9A-422B-83BB-EB4BB66146EB}" destId="{5580D6FA-8FF1-468E-A8DA-8C0B3B9CF85A}" srcOrd="3" destOrd="0" presId="urn:microsoft.com/office/officeart/2009/3/layout/IncreasingArrowsProcess"/>
    <dgm:cxn modelId="{85614C06-5B33-49B2-BC1C-5D8533CBAF4B}" type="presParOf" srcId="{5773EF33-3F9A-422B-83BB-EB4BB66146EB}" destId="{E03D0C6B-9587-4EFE-83AF-9C55FA53B686}" srcOrd="4" destOrd="0" presId="urn:microsoft.com/office/officeart/2009/3/layout/IncreasingArrowsProcess"/>
    <dgm:cxn modelId="{A34BEE7A-EA0D-4FA0-9A5B-5A0ABB15E35D}" type="presParOf" srcId="{5773EF33-3F9A-422B-83BB-EB4BB66146EB}" destId="{A2949A15-5BC8-476A-AA82-640C669F6AE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AE8DC0-D653-4824-BCC1-5A7C4388926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993DF94-A170-4B97-B2CB-AA46E447B5B3}">
      <dgm:prSet phldrT="[Текст]"/>
      <dgm:spPr/>
      <dgm:t>
        <a:bodyPr/>
        <a:lstStyle/>
        <a:p>
          <a:r>
            <a:rPr lang="ru-RU" b="1" u="sng" dirty="0" smtClean="0">
              <a:latin typeface="Times New Roman" pitchFamily="18" charset="0"/>
              <a:cs typeface="Times New Roman" pitchFamily="18" charset="0"/>
            </a:rPr>
            <a:t>Председатель 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(руководитель ЦМНЭ, высшее юридическое образование,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опыт работы в области гражданского права не менее 15 лет)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10646E8-CB2D-464F-8235-F73AE6F01D8E}" type="parTrans" cxnId="{7D18B705-1E2F-4047-97FB-0584EC397AFD}">
      <dgm:prSet/>
      <dgm:spPr/>
      <dgm:t>
        <a:bodyPr/>
        <a:lstStyle/>
        <a:p>
          <a:endParaRPr lang="ru-RU"/>
        </a:p>
      </dgm:t>
    </dgm:pt>
    <dgm:pt modelId="{0C2E2B21-E7F3-4E9B-AE27-885671A65DB3}" type="sibTrans" cxnId="{7D18B705-1E2F-4047-97FB-0584EC397AFD}">
      <dgm:prSet/>
      <dgm:spPr/>
      <dgm:t>
        <a:bodyPr/>
        <a:lstStyle/>
        <a:p>
          <a:endParaRPr lang="ru-RU"/>
        </a:p>
      </dgm:t>
    </dgm:pt>
    <dgm:pt modelId="{7C967DF9-E899-4641-80DF-811FD1D47574}">
      <dgm:prSet custT="1"/>
      <dgm:spPr/>
      <dgm:t>
        <a:bodyPr/>
        <a:lstStyle/>
        <a:p>
          <a:r>
            <a:rPr lang="ru-RU" sz="2000" b="1" u="sng" dirty="0" smtClean="0">
              <a:latin typeface="Times New Roman" pitchFamily="18" charset="0"/>
              <a:cs typeface="Times New Roman" pitchFamily="18" charset="0"/>
            </a:rPr>
            <a:t>Экспертная Комиссия по независимой медицинской экспертизе 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(представители с высшим юридическим образованием, специализация и опыт работы в сфере организации здравоохранения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3693AFB-F550-498C-B532-67677F88FC69}" type="parTrans" cxnId="{069467E2-00B3-44C6-B7BB-36A627098A1F}">
      <dgm:prSet/>
      <dgm:spPr/>
      <dgm:t>
        <a:bodyPr/>
        <a:lstStyle/>
        <a:p>
          <a:endParaRPr lang="ru-RU"/>
        </a:p>
      </dgm:t>
    </dgm:pt>
    <dgm:pt modelId="{5F78111F-BC38-499A-9B4E-DC4A55CA95FD}" type="sibTrans" cxnId="{069467E2-00B3-44C6-B7BB-36A627098A1F}">
      <dgm:prSet/>
      <dgm:spPr/>
      <dgm:t>
        <a:bodyPr/>
        <a:lstStyle/>
        <a:p>
          <a:endParaRPr lang="ru-RU"/>
        </a:p>
      </dgm:t>
    </dgm:pt>
    <dgm:pt modelId="{595D766F-153D-4940-8244-66079128BA0F}" type="pres">
      <dgm:prSet presAssocID="{FAAE8DC0-D653-4824-BCC1-5A7C4388926F}" presName="linearFlow" presStyleCnt="0">
        <dgm:presLayoutVars>
          <dgm:resizeHandles val="exact"/>
        </dgm:presLayoutVars>
      </dgm:prSet>
      <dgm:spPr/>
    </dgm:pt>
    <dgm:pt modelId="{68254F4F-062F-46A5-90C1-3A49E481A8B5}" type="pres">
      <dgm:prSet presAssocID="{6993DF94-A170-4B97-B2CB-AA46E447B5B3}" presName="node" presStyleLbl="node1" presStyleIdx="0" presStyleCnt="2" custScaleX="99966" custLinFactNeighborY="-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50960-8AAA-46A5-99BD-5E2F8E7857FC}" type="pres">
      <dgm:prSet presAssocID="{0C2E2B21-E7F3-4E9B-AE27-885671A65DB3}" presName="sibTrans" presStyleLbl="sibTrans2D1" presStyleIdx="0" presStyleCnt="1"/>
      <dgm:spPr/>
      <dgm:t>
        <a:bodyPr/>
        <a:lstStyle/>
        <a:p>
          <a:endParaRPr lang="ru-RU"/>
        </a:p>
      </dgm:t>
    </dgm:pt>
    <dgm:pt modelId="{6E4744C2-D094-45D8-B11D-E1D683FA20ED}" type="pres">
      <dgm:prSet presAssocID="{0C2E2B21-E7F3-4E9B-AE27-885671A65D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36A67CCC-4E2E-4988-A987-FA077CB45CF2}" type="pres">
      <dgm:prSet presAssocID="{7C967DF9-E899-4641-80DF-811FD1D47574}" presName="node" presStyleLbl="node1" presStyleIdx="1" presStyleCnt="2" custScaleY="111715" custLinFactNeighborX="17" custLinFactNeighborY="-13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9747A5-B482-40DF-8756-689A0A598DEE}" type="presOf" srcId="{6993DF94-A170-4B97-B2CB-AA46E447B5B3}" destId="{68254F4F-062F-46A5-90C1-3A49E481A8B5}" srcOrd="0" destOrd="0" presId="urn:microsoft.com/office/officeart/2005/8/layout/process2"/>
    <dgm:cxn modelId="{7D18B705-1E2F-4047-97FB-0584EC397AFD}" srcId="{FAAE8DC0-D653-4824-BCC1-5A7C4388926F}" destId="{6993DF94-A170-4B97-B2CB-AA46E447B5B3}" srcOrd="0" destOrd="0" parTransId="{810646E8-CB2D-464F-8235-F73AE6F01D8E}" sibTransId="{0C2E2B21-E7F3-4E9B-AE27-885671A65DB3}"/>
    <dgm:cxn modelId="{069467E2-00B3-44C6-B7BB-36A627098A1F}" srcId="{FAAE8DC0-D653-4824-BCC1-5A7C4388926F}" destId="{7C967DF9-E899-4641-80DF-811FD1D47574}" srcOrd="1" destOrd="0" parTransId="{43693AFB-F550-498C-B532-67677F88FC69}" sibTransId="{5F78111F-BC38-499A-9B4E-DC4A55CA95FD}"/>
    <dgm:cxn modelId="{E157AFAC-AAB9-4413-A349-3B3EA05E8233}" type="presOf" srcId="{0C2E2B21-E7F3-4E9B-AE27-885671A65DB3}" destId="{41850960-8AAA-46A5-99BD-5E2F8E7857FC}" srcOrd="0" destOrd="0" presId="urn:microsoft.com/office/officeart/2005/8/layout/process2"/>
    <dgm:cxn modelId="{3BB377B0-844B-4A20-9BD9-25C9EC6AD736}" type="presOf" srcId="{0C2E2B21-E7F3-4E9B-AE27-885671A65DB3}" destId="{6E4744C2-D094-45D8-B11D-E1D683FA20ED}" srcOrd="1" destOrd="0" presId="urn:microsoft.com/office/officeart/2005/8/layout/process2"/>
    <dgm:cxn modelId="{ABDEA6C2-6CFB-46ED-A883-5280B02A49F0}" type="presOf" srcId="{FAAE8DC0-D653-4824-BCC1-5A7C4388926F}" destId="{595D766F-153D-4940-8244-66079128BA0F}" srcOrd="0" destOrd="0" presId="urn:microsoft.com/office/officeart/2005/8/layout/process2"/>
    <dgm:cxn modelId="{616708B0-3FBA-4968-B3D7-E2789A70F2DC}" type="presOf" srcId="{7C967DF9-E899-4641-80DF-811FD1D47574}" destId="{36A67CCC-4E2E-4988-A987-FA077CB45CF2}" srcOrd="0" destOrd="0" presId="urn:microsoft.com/office/officeart/2005/8/layout/process2"/>
    <dgm:cxn modelId="{5DCF07FD-F7CA-4A86-BA22-45B515C91D47}" type="presParOf" srcId="{595D766F-153D-4940-8244-66079128BA0F}" destId="{68254F4F-062F-46A5-90C1-3A49E481A8B5}" srcOrd="0" destOrd="0" presId="urn:microsoft.com/office/officeart/2005/8/layout/process2"/>
    <dgm:cxn modelId="{AC089E8C-2A46-4713-A241-7A73F764A3DE}" type="presParOf" srcId="{595D766F-153D-4940-8244-66079128BA0F}" destId="{41850960-8AAA-46A5-99BD-5E2F8E7857FC}" srcOrd="1" destOrd="0" presId="urn:microsoft.com/office/officeart/2005/8/layout/process2"/>
    <dgm:cxn modelId="{961575FA-6D8F-470B-88A5-D36C66E8316C}" type="presParOf" srcId="{41850960-8AAA-46A5-99BD-5E2F8E7857FC}" destId="{6E4744C2-D094-45D8-B11D-E1D683FA20ED}" srcOrd="0" destOrd="0" presId="urn:microsoft.com/office/officeart/2005/8/layout/process2"/>
    <dgm:cxn modelId="{FE3B17DB-9251-4B95-858F-5EC749D29C0C}" type="presParOf" srcId="{595D766F-153D-4940-8244-66079128BA0F}" destId="{36A67CCC-4E2E-4988-A987-FA077CB45CF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D80E51-58CB-476C-A9D4-4CD9C32B3404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165124-F16C-4EF7-BF80-A39CB45E8680}">
      <dgm:prSet phldrT="[Текст]" custT="1"/>
      <dgm:spPr/>
      <dgm:t>
        <a:bodyPr/>
        <a:lstStyle/>
        <a:p>
          <a:r>
            <a:rPr lang="ru-RU" sz="1600" dirty="0" smtClean="0"/>
            <a:t>Обращение заявителя</a:t>
          </a:r>
          <a:endParaRPr lang="ru-RU" sz="1600" dirty="0"/>
        </a:p>
      </dgm:t>
    </dgm:pt>
    <dgm:pt modelId="{9137CED0-B91C-48F6-8327-411659CF1578}" type="parTrans" cxnId="{985169E9-6407-4382-8A1C-3CE04C9E9071}">
      <dgm:prSet/>
      <dgm:spPr/>
      <dgm:t>
        <a:bodyPr/>
        <a:lstStyle/>
        <a:p>
          <a:endParaRPr lang="ru-RU"/>
        </a:p>
      </dgm:t>
    </dgm:pt>
    <dgm:pt modelId="{ABF09E34-0FAA-4FC2-B50A-17AEA5E4A0D4}" type="sibTrans" cxnId="{985169E9-6407-4382-8A1C-3CE04C9E9071}">
      <dgm:prSet/>
      <dgm:spPr/>
      <dgm:t>
        <a:bodyPr/>
        <a:lstStyle/>
        <a:p>
          <a:endParaRPr lang="ru-RU"/>
        </a:p>
      </dgm:t>
    </dgm:pt>
    <dgm:pt modelId="{5DD654FC-083E-4C5F-8FFA-AC33B2623D0D}">
      <dgm:prSet phldrT="[Текст]"/>
      <dgm:spPr/>
      <dgm:t>
        <a:bodyPr/>
        <a:lstStyle/>
        <a:p>
          <a:r>
            <a:rPr lang="ru-RU" dirty="0" smtClean="0"/>
            <a:t>Рассмотрение секретарем комиссии</a:t>
          </a:r>
          <a:endParaRPr lang="ru-RU" dirty="0"/>
        </a:p>
      </dgm:t>
    </dgm:pt>
    <dgm:pt modelId="{A9DB2A65-A5D5-43AD-B92C-3BC61B1C0AF6}" type="parTrans" cxnId="{F928C633-E2BA-4F7C-B4B7-D9BEB1B5F2C9}">
      <dgm:prSet/>
      <dgm:spPr/>
      <dgm:t>
        <a:bodyPr/>
        <a:lstStyle/>
        <a:p>
          <a:endParaRPr lang="ru-RU"/>
        </a:p>
      </dgm:t>
    </dgm:pt>
    <dgm:pt modelId="{675512CB-858D-44D9-B116-E9554B2FD4FD}" type="sibTrans" cxnId="{F928C633-E2BA-4F7C-B4B7-D9BEB1B5F2C9}">
      <dgm:prSet/>
      <dgm:spPr/>
      <dgm:t>
        <a:bodyPr/>
        <a:lstStyle/>
        <a:p>
          <a:endParaRPr lang="ru-RU"/>
        </a:p>
      </dgm:t>
    </dgm:pt>
    <dgm:pt modelId="{A8CD4F38-B6B0-419E-B57E-38CC010702B0}">
      <dgm:prSet phldrT="[Текст]"/>
      <dgm:spPr/>
      <dgm:t>
        <a:bodyPr/>
        <a:lstStyle/>
        <a:p>
          <a:r>
            <a:rPr lang="ru-RU" dirty="0" smtClean="0"/>
            <a:t>Рассмотрение Комиссией по НМЭ</a:t>
          </a:r>
          <a:endParaRPr lang="ru-RU" dirty="0"/>
        </a:p>
      </dgm:t>
    </dgm:pt>
    <dgm:pt modelId="{9FFC34CF-FBF6-4456-9C5C-C416CF0AA104}" type="parTrans" cxnId="{9F535F74-3633-4A29-BC00-C58F5E9BEB62}">
      <dgm:prSet/>
      <dgm:spPr/>
      <dgm:t>
        <a:bodyPr/>
        <a:lstStyle/>
        <a:p>
          <a:endParaRPr lang="ru-RU"/>
        </a:p>
      </dgm:t>
    </dgm:pt>
    <dgm:pt modelId="{DC05D00D-0A6C-4FB8-BE32-5F673912E6B9}" type="sibTrans" cxnId="{9F535F74-3633-4A29-BC00-C58F5E9BEB62}">
      <dgm:prSet/>
      <dgm:spPr/>
      <dgm:t>
        <a:bodyPr/>
        <a:lstStyle/>
        <a:p>
          <a:endParaRPr lang="ru-RU"/>
        </a:p>
      </dgm:t>
    </dgm:pt>
    <dgm:pt modelId="{F3D8D1A8-23E5-42A6-9D8A-919E69495808}">
      <dgm:prSet phldrT="[Текст]"/>
      <dgm:spPr/>
      <dgm:t>
        <a:bodyPr/>
        <a:lstStyle/>
        <a:p>
          <a:r>
            <a:rPr lang="ru-RU" dirty="0" smtClean="0"/>
            <a:t>Принятие решения о согласии/несогласии на проведение НМЭ</a:t>
          </a:r>
          <a:endParaRPr lang="ru-RU" dirty="0"/>
        </a:p>
      </dgm:t>
    </dgm:pt>
    <dgm:pt modelId="{2936662C-D81C-4731-AA3D-73C755A95EEE}" type="parTrans" cxnId="{5C94DA47-4558-4110-9885-39B8D865817B}">
      <dgm:prSet/>
      <dgm:spPr/>
      <dgm:t>
        <a:bodyPr/>
        <a:lstStyle/>
        <a:p>
          <a:endParaRPr lang="ru-RU"/>
        </a:p>
      </dgm:t>
    </dgm:pt>
    <dgm:pt modelId="{31397875-AE25-48C2-812D-5C9B7558A581}" type="sibTrans" cxnId="{5C94DA47-4558-4110-9885-39B8D865817B}">
      <dgm:prSet/>
      <dgm:spPr/>
      <dgm:t>
        <a:bodyPr/>
        <a:lstStyle/>
        <a:p>
          <a:endParaRPr lang="ru-RU"/>
        </a:p>
      </dgm:t>
    </dgm:pt>
    <dgm:pt modelId="{0433CFCB-6911-4187-9A48-8AA853D835F7}">
      <dgm:prSet phldrT="[Текст]"/>
      <dgm:spPr/>
      <dgm:t>
        <a:bodyPr/>
        <a:lstStyle/>
        <a:p>
          <a:r>
            <a:rPr lang="ru-RU" dirty="0" smtClean="0"/>
            <a:t>Заключение договора с заявителем</a:t>
          </a:r>
          <a:endParaRPr lang="ru-RU" dirty="0"/>
        </a:p>
      </dgm:t>
    </dgm:pt>
    <dgm:pt modelId="{91ABBFDC-3881-44D6-87B2-5DEDB0D07869}" type="parTrans" cxnId="{856D41FB-89D4-440F-BCCD-4BAE52C4B84B}">
      <dgm:prSet/>
      <dgm:spPr/>
      <dgm:t>
        <a:bodyPr/>
        <a:lstStyle/>
        <a:p>
          <a:endParaRPr lang="ru-RU"/>
        </a:p>
      </dgm:t>
    </dgm:pt>
    <dgm:pt modelId="{7A52D236-5369-42BE-B0E1-4CA48C9447C0}" type="sibTrans" cxnId="{856D41FB-89D4-440F-BCCD-4BAE52C4B84B}">
      <dgm:prSet/>
      <dgm:spPr/>
      <dgm:t>
        <a:bodyPr/>
        <a:lstStyle/>
        <a:p>
          <a:endParaRPr lang="ru-RU"/>
        </a:p>
      </dgm:t>
    </dgm:pt>
    <dgm:pt modelId="{F6484DCD-1F42-44FB-AAD4-148471B3ABEF}">
      <dgm:prSet phldrT="[Текст]"/>
      <dgm:spPr/>
      <dgm:t>
        <a:bodyPr/>
        <a:lstStyle/>
        <a:p>
          <a:r>
            <a:rPr lang="ru-RU" b="1" u="sng" dirty="0" smtClean="0"/>
            <a:t>Подготовительный этап</a:t>
          </a:r>
          <a:r>
            <a:rPr lang="ru-RU" dirty="0" smtClean="0"/>
            <a:t>:</a:t>
          </a:r>
        </a:p>
        <a:p>
          <a:r>
            <a:rPr lang="ru-RU" dirty="0" smtClean="0"/>
            <a:t> обезличивание, формирование технического задания, выбор эксперта</a:t>
          </a:r>
          <a:endParaRPr lang="ru-RU" dirty="0"/>
        </a:p>
      </dgm:t>
    </dgm:pt>
    <dgm:pt modelId="{7B9D4C07-C068-45A5-9759-3CF662E94771}" type="parTrans" cxnId="{BD11777C-8915-41B2-A8C2-CAB2113B5E16}">
      <dgm:prSet/>
      <dgm:spPr/>
      <dgm:t>
        <a:bodyPr/>
        <a:lstStyle/>
        <a:p>
          <a:endParaRPr lang="ru-RU"/>
        </a:p>
      </dgm:t>
    </dgm:pt>
    <dgm:pt modelId="{78611AAF-BD25-4D41-8CF9-B11008846AD4}" type="sibTrans" cxnId="{BD11777C-8915-41B2-A8C2-CAB2113B5E16}">
      <dgm:prSet/>
      <dgm:spPr/>
      <dgm:t>
        <a:bodyPr/>
        <a:lstStyle/>
        <a:p>
          <a:endParaRPr lang="ru-RU"/>
        </a:p>
      </dgm:t>
    </dgm:pt>
    <dgm:pt modelId="{5E1EDA38-0A68-4288-A957-246C20B4CA01}">
      <dgm:prSet phldrT="[Текст]"/>
      <dgm:spPr/>
      <dgm:t>
        <a:bodyPr/>
        <a:lstStyle/>
        <a:p>
          <a:r>
            <a:rPr lang="ru-RU" dirty="0" smtClean="0"/>
            <a:t>Экспертиза, подготовка экспертного заключения</a:t>
          </a:r>
          <a:endParaRPr lang="ru-RU" dirty="0"/>
        </a:p>
      </dgm:t>
    </dgm:pt>
    <dgm:pt modelId="{1B256175-1A06-4D7E-8669-7C57F660182E}" type="parTrans" cxnId="{13D909BD-A283-4AF3-9769-5F90D50FCAAD}">
      <dgm:prSet/>
      <dgm:spPr/>
      <dgm:t>
        <a:bodyPr/>
        <a:lstStyle/>
        <a:p>
          <a:endParaRPr lang="ru-RU"/>
        </a:p>
      </dgm:t>
    </dgm:pt>
    <dgm:pt modelId="{8B0D550F-255F-447D-BF3F-F89899A069F8}" type="sibTrans" cxnId="{13D909BD-A283-4AF3-9769-5F90D50FCAAD}">
      <dgm:prSet/>
      <dgm:spPr/>
      <dgm:t>
        <a:bodyPr/>
        <a:lstStyle/>
        <a:p>
          <a:endParaRPr lang="ru-RU"/>
        </a:p>
      </dgm:t>
    </dgm:pt>
    <dgm:pt modelId="{ED6DACCC-E238-4E0C-8E71-F24B9AEB666D}">
      <dgm:prSet phldrT="[Текст]"/>
      <dgm:spPr/>
      <dgm:t>
        <a:bodyPr/>
        <a:lstStyle/>
        <a:p>
          <a:r>
            <a:rPr lang="ru-RU" dirty="0" smtClean="0"/>
            <a:t>Рассмотрение Комиссией по НМЭ итогового экспертного заключения</a:t>
          </a:r>
          <a:endParaRPr lang="ru-RU" dirty="0"/>
        </a:p>
      </dgm:t>
    </dgm:pt>
    <dgm:pt modelId="{4831B542-5E3F-45C2-8836-713202A99781}" type="parTrans" cxnId="{E012C2AC-8149-4103-8778-4578D8695B6C}">
      <dgm:prSet/>
      <dgm:spPr/>
      <dgm:t>
        <a:bodyPr/>
        <a:lstStyle/>
        <a:p>
          <a:endParaRPr lang="ru-RU"/>
        </a:p>
      </dgm:t>
    </dgm:pt>
    <dgm:pt modelId="{7D44DA15-B39D-4EE9-9A6B-FD3CE30FDF76}" type="sibTrans" cxnId="{E012C2AC-8149-4103-8778-4578D8695B6C}">
      <dgm:prSet/>
      <dgm:spPr/>
      <dgm:t>
        <a:bodyPr/>
        <a:lstStyle/>
        <a:p>
          <a:endParaRPr lang="ru-RU"/>
        </a:p>
      </dgm:t>
    </dgm:pt>
    <dgm:pt modelId="{0D87AEB2-FACC-4750-9A7F-5EB1A20D85E9}">
      <dgm:prSet phldrT="[Текст]" custT="1"/>
      <dgm:spPr/>
      <dgm:t>
        <a:bodyPr/>
        <a:lstStyle/>
        <a:p>
          <a:r>
            <a:rPr lang="ru-RU" sz="1400" b="1" dirty="0" smtClean="0"/>
            <a:t>Передача экспертного заключения заказчику</a:t>
          </a:r>
          <a:endParaRPr lang="ru-RU" sz="1400" b="1" dirty="0"/>
        </a:p>
      </dgm:t>
    </dgm:pt>
    <dgm:pt modelId="{A77F19A3-FE4D-4324-AF4A-FE42BB551D94}" type="parTrans" cxnId="{9A9CD54E-866F-4611-9D71-1B8AB74C917B}">
      <dgm:prSet/>
      <dgm:spPr/>
      <dgm:t>
        <a:bodyPr/>
        <a:lstStyle/>
        <a:p>
          <a:endParaRPr lang="ru-RU"/>
        </a:p>
      </dgm:t>
    </dgm:pt>
    <dgm:pt modelId="{765BDEB6-4E88-4B56-94B5-83EF70CE7B53}" type="sibTrans" cxnId="{9A9CD54E-866F-4611-9D71-1B8AB74C917B}">
      <dgm:prSet/>
      <dgm:spPr/>
      <dgm:t>
        <a:bodyPr/>
        <a:lstStyle/>
        <a:p>
          <a:endParaRPr lang="ru-RU"/>
        </a:p>
      </dgm:t>
    </dgm:pt>
    <dgm:pt modelId="{98837BFA-423C-4563-87AD-9482E2ED9472}" type="pres">
      <dgm:prSet presAssocID="{A5D80E51-58CB-476C-A9D4-4CD9C32B340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85BFC53-C50D-4EFC-A2E2-296B63A504F5}" type="pres">
      <dgm:prSet presAssocID="{B3165124-F16C-4EF7-BF80-A39CB45E8680}" presName="compNode" presStyleCnt="0"/>
      <dgm:spPr/>
    </dgm:pt>
    <dgm:pt modelId="{53A99623-FA58-459C-8AA6-0F8274B7485E}" type="pres">
      <dgm:prSet presAssocID="{B3165124-F16C-4EF7-BF80-A39CB45E8680}" presName="dummyConnPt" presStyleCnt="0"/>
      <dgm:spPr/>
    </dgm:pt>
    <dgm:pt modelId="{F5DAB47A-4F4F-45F4-BCAF-C8FFCBCCD194}" type="pres">
      <dgm:prSet presAssocID="{B3165124-F16C-4EF7-BF80-A39CB45E8680}" presName="node" presStyleLbl="node1" presStyleIdx="0" presStyleCnt="9" custLinFactNeighborX="-184" custLinFactNeighborY="2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6D79F-361F-4232-B140-434310521BF4}" type="pres">
      <dgm:prSet presAssocID="{ABF09E34-0FAA-4FC2-B50A-17AEA5E4A0D4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D041A404-8A3C-4585-B828-B8B796AB3D0D}" type="pres">
      <dgm:prSet presAssocID="{5DD654FC-083E-4C5F-8FFA-AC33B2623D0D}" presName="compNode" presStyleCnt="0"/>
      <dgm:spPr/>
    </dgm:pt>
    <dgm:pt modelId="{447BAD62-85C8-485F-A5BE-5E2DFFD193BB}" type="pres">
      <dgm:prSet presAssocID="{5DD654FC-083E-4C5F-8FFA-AC33B2623D0D}" presName="dummyConnPt" presStyleCnt="0"/>
      <dgm:spPr/>
    </dgm:pt>
    <dgm:pt modelId="{2959005B-028A-40BE-ABE0-0E16AABB1F7D}" type="pres">
      <dgm:prSet presAssocID="{5DD654FC-083E-4C5F-8FFA-AC33B2623D0D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4337C-4285-449B-91D8-BA752912F7B7}" type="pres">
      <dgm:prSet presAssocID="{675512CB-858D-44D9-B116-E9554B2FD4FD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FE6CE01B-1E50-433B-8098-346931B3AA14}" type="pres">
      <dgm:prSet presAssocID="{A8CD4F38-B6B0-419E-B57E-38CC010702B0}" presName="compNode" presStyleCnt="0"/>
      <dgm:spPr/>
    </dgm:pt>
    <dgm:pt modelId="{56D480F5-507C-4899-AF9B-1A162EF7F8B9}" type="pres">
      <dgm:prSet presAssocID="{A8CD4F38-B6B0-419E-B57E-38CC010702B0}" presName="dummyConnPt" presStyleCnt="0"/>
      <dgm:spPr/>
    </dgm:pt>
    <dgm:pt modelId="{43074F2F-1D53-4466-89FD-75F15A451967}" type="pres">
      <dgm:prSet presAssocID="{A8CD4F38-B6B0-419E-B57E-38CC010702B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A8523-4EA4-43A2-883F-534CD67D57C3}" type="pres">
      <dgm:prSet presAssocID="{DC05D00D-0A6C-4FB8-BE32-5F673912E6B9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81864428-76BA-43D4-A54A-F0FC28C74644}" type="pres">
      <dgm:prSet presAssocID="{F3D8D1A8-23E5-42A6-9D8A-919E69495808}" presName="compNode" presStyleCnt="0"/>
      <dgm:spPr/>
    </dgm:pt>
    <dgm:pt modelId="{C6125386-F4AE-4219-B958-E89B80D29585}" type="pres">
      <dgm:prSet presAssocID="{F3D8D1A8-23E5-42A6-9D8A-919E69495808}" presName="dummyConnPt" presStyleCnt="0"/>
      <dgm:spPr/>
    </dgm:pt>
    <dgm:pt modelId="{BA78964A-87D6-4E23-A53A-392EC8C26DCA}" type="pres">
      <dgm:prSet presAssocID="{F3D8D1A8-23E5-42A6-9D8A-919E6949580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A78170-E665-4EC3-870F-6C58804F1480}" type="pres">
      <dgm:prSet presAssocID="{31397875-AE25-48C2-812D-5C9B7558A581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58F7255A-C1A4-4FF3-9532-D53683385A8A}" type="pres">
      <dgm:prSet presAssocID="{0433CFCB-6911-4187-9A48-8AA853D835F7}" presName="compNode" presStyleCnt="0"/>
      <dgm:spPr/>
    </dgm:pt>
    <dgm:pt modelId="{B5065BFF-8DBE-46B5-A0A9-1A1F48F737B5}" type="pres">
      <dgm:prSet presAssocID="{0433CFCB-6911-4187-9A48-8AA853D835F7}" presName="dummyConnPt" presStyleCnt="0"/>
      <dgm:spPr/>
    </dgm:pt>
    <dgm:pt modelId="{75206293-4055-46E2-AA2B-9485FE3F3FB6}" type="pres">
      <dgm:prSet presAssocID="{0433CFCB-6911-4187-9A48-8AA853D835F7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B7A8A-3798-408B-89CD-94AD2E66F674}" type="pres">
      <dgm:prSet presAssocID="{7A52D236-5369-42BE-B0E1-4CA48C9447C0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6EB72706-CF7A-4129-BDDE-5CB1D62AE7ED}" type="pres">
      <dgm:prSet presAssocID="{F6484DCD-1F42-44FB-AAD4-148471B3ABEF}" presName="compNode" presStyleCnt="0"/>
      <dgm:spPr/>
    </dgm:pt>
    <dgm:pt modelId="{36358C81-B719-4B68-B75F-410E3330EC27}" type="pres">
      <dgm:prSet presAssocID="{F6484DCD-1F42-44FB-AAD4-148471B3ABEF}" presName="dummyConnPt" presStyleCnt="0"/>
      <dgm:spPr/>
    </dgm:pt>
    <dgm:pt modelId="{6360EA6D-0486-405E-A9C9-DE4547B9A05F}" type="pres">
      <dgm:prSet presAssocID="{F6484DCD-1F42-44FB-AAD4-148471B3ABE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067C9-2667-4325-929B-9A78CA900276}" type="pres">
      <dgm:prSet presAssocID="{78611AAF-BD25-4D41-8CF9-B11008846AD4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D5544FBC-FC43-4D7D-81DD-06ED39741FB1}" type="pres">
      <dgm:prSet presAssocID="{5E1EDA38-0A68-4288-A957-246C20B4CA01}" presName="compNode" presStyleCnt="0"/>
      <dgm:spPr/>
    </dgm:pt>
    <dgm:pt modelId="{010A2DE9-5F18-41EA-8E30-BBDD525F14D5}" type="pres">
      <dgm:prSet presAssocID="{5E1EDA38-0A68-4288-A957-246C20B4CA01}" presName="dummyConnPt" presStyleCnt="0"/>
      <dgm:spPr/>
    </dgm:pt>
    <dgm:pt modelId="{3837B1C3-39C8-44BB-AA56-441AAA46D4BF}" type="pres">
      <dgm:prSet presAssocID="{5E1EDA38-0A68-4288-A957-246C20B4CA0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E268D-FF79-48EF-A978-494F539D73C4}" type="pres">
      <dgm:prSet presAssocID="{8B0D550F-255F-447D-BF3F-F89899A069F8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72D52486-32E4-4819-9075-1AA30FD3DD25}" type="pres">
      <dgm:prSet presAssocID="{ED6DACCC-E238-4E0C-8E71-F24B9AEB666D}" presName="compNode" presStyleCnt="0"/>
      <dgm:spPr/>
    </dgm:pt>
    <dgm:pt modelId="{1FC7E433-6F18-4C88-8764-11579BA612AE}" type="pres">
      <dgm:prSet presAssocID="{ED6DACCC-E238-4E0C-8E71-F24B9AEB666D}" presName="dummyConnPt" presStyleCnt="0"/>
      <dgm:spPr/>
    </dgm:pt>
    <dgm:pt modelId="{88A27C6D-9CB1-4534-9E36-BE690621C9BE}" type="pres">
      <dgm:prSet presAssocID="{ED6DACCC-E238-4E0C-8E71-F24B9AEB666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5F5D85-02E6-4F98-9884-C9919B441306}" type="pres">
      <dgm:prSet presAssocID="{7D44DA15-B39D-4EE9-9A6B-FD3CE30FDF76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E9881BB4-52F6-4CB3-B561-0A3569AAB986}" type="pres">
      <dgm:prSet presAssocID="{0D87AEB2-FACC-4750-9A7F-5EB1A20D85E9}" presName="compNode" presStyleCnt="0"/>
      <dgm:spPr/>
    </dgm:pt>
    <dgm:pt modelId="{E1FD746D-0042-40A0-ACC4-D4F277DA6C8D}" type="pres">
      <dgm:prSet presAssocID="{0D87AEB2-FACC-4750-9A7F-5EB1A20D85E9}" presName="dummyConnPt" presStyleCnt="0"/>
      <dgm:spPr/>
    </dgm:pt>
    <dgm:pt modelId="{595E69A6-F7E1-4EBC-87DE-DDE9176AC9FA}" type="pres">
      <dgm:prSet presAssocID="{0D87AEB2-FACC-4750-9A7F-5EB1A20D85E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953B39-52E9-4982-8C0C-8F9C6434F086}" type="presOf" srcId="{78611AAF-BD25-4D41-8CF9-B11008846AD4}" destId="{85C067C9-2667-4325-929B-9A78CA900276}" srcOrd="0" destOrd="0" presId="urn:microsoft.com/office/officeart/2005/8/layout/bProcess4"/>
    <dgm:cxn modelId="{3A0E4BC3-8C7F-4513-88C1-20BC20E1D8E7}" type="presOf" srcId="{F6484DCD-1F42-44FB-AAD4-148471B3ABEF}" destId="{6360EA6D-0486-405E-A9C9-DE4547B9A05F}" srcOrd="0" destOrd="0" presId="urn:microsoft.com/office/officeart/2005/8/layout/bProcess4"/>
    <dgm:cxn modelId="{5C94DA47-4558-4110-9885-39B8D865817B}" srcId="{A5D80E51-58CB-476C-A9D4-4CD9C32B3404}" destId="{F3D8D1A8-23E5-42A6-9D8A-919E69495808}" srcOrd="3" destOrd="0" parTransId="{2936662C-D81C-4731-AA3D-73C755A95EEE}" sibTransId="{31397875-AE25-48C2-812D-5C9B7558A581}"/>
    <dgm:cxn modelId="{58031AA4-C398-4F54-AA8C-895365514769}" type="presOf" srcId="{8B0D550F-255F-447D-BF3F-F89899A069F8}" destId="{FA7E268D-FF79-48EF-A978-494F539D73C4}" srcOrd="0" destOrd="0" presId="urn:microsoft.com/office/officeart/2005/8/layout/bProcess4"/>
    <dgm:cxn modelId="{077120EF-B17D-4A26-AC11-5DBEEDB38149}" type="presOf" srcId="{7A52D236-5369-42BE-B0E1-4CA48C9447C0}" destId="{23FB7A8A-3798-408B-89CD-94AD2E66F674}" srcOrd="0" destOrd="0" presId="urn:microsoft.com/office/officeart/2005/8/layout/bProcess4"/>
    <dgm:cxn modelId="{856D41FB-89D4-440F-BCCD-4BAE52C4B84B}" srcId="{A5D80E51-58CB-476C-A9D4-4CD9C32B3404}" destId="{0433CFCB-6911-4187-9A48-8AA853D835F7}" srcOrd="4" destOrd="0" parTransId="{91ABBFDC-3881-44D6-87B2-5DEDB0D07869}" sibTransId="{7A52D236-5369-42BE-B0E1-4CA48C9447C0}"/>
    <dgm:cxn modelId="{46B0D848-5319-43E8-BEFD-CB24E1FC3421}" type="presOf" srcId="{31397875-AE25-48C2-812D-5C9B7558A581}" destId="{99A78170-E665-4EC3-870F-6C58804F1480}" srcOrd="0" destOrd="0" presId="urn:microsoft.com/office/officeart/2005/8/layout/bProcess4"/>
    <dgm:cxn modelId="{6166C165-FCBA-4D2A-89DD-7378B22F81C8}" type="presOf" srcId="{ABF09E34-0FAA-4FC2-B50A-17AEA5E4A0D4}" destId="{CBC6D79F-361F-4232-B140-434310521BF4}" srcOrd="0" destOrd="0" presId="urn:microsoft.com/office/officeart/2005/8/layout/bProcess4"/>
    <dgm:cxn modelId="{9F535F74-3633-4A29-BC00-C58F5E9BEB62}" srcId="{A5D80E51-58CB-476C-A9D4-4CD9C32B3404}" destId="{A8CD4F38-B6B0-419E-B57E-38CC010702B0}" srcOrd="2" destOrd="0" parTransId="{9FFC34CF-FBF6-4456-9C5C-C416CF0AA104}" sibTransId="{DC05D00D-0A6C-4FB8-BE32-5F673912E6B9}"/>
    <dgm:cxn modelId="{731E6B8B-2D7D-4BA7-AA8C-151BECBC903A}" type="presOf" srcId="{7D44DA15-B39D-4EE9-9A6B-FD3CE30FDF76}" destId="{645F5D85-02E6-4F98-9884-C9919B441306}" srcOrd="0" destOrd="0" presId="urn:microsoft.com/office/officeart/2005/8/layout/bProcess4"/>
    <dgm:cxn modelId="{1AFFDB34-F3A0-401C-AA5B-F1AD3C1D97A8}" type="presOf" srcId="{ED6DACCC-E238-4E0C-8E71-F24B9AEB666D}" destId="{88A27C6D-9CB1-4534-9E36-BE690621C9BE}" srcOrd="0" destOrd="0" presId="urn:microsoft.com/office/officeart/2005/8/layout/bProcess4"/>
    <dgm:cxn modelId="{D192619F-24D2-4633-9214-3DDFF2F70295}" type="presOf" srcId="{DC05D00D-0A6C-4FB8-BE32-5F673912E6B9}" destId="{477A8523-4EA4-43A2-883F-534CD67D57C3}" srcOrd="0" destOrd="0" presId="urn:microsoft.com/office/officeart/2005/8/layout/bProcess4"/>
    <dgm:cxn modelId="{D5023F82-2707-4593-B200-9D368316D910}" type="presOf" srcId="{A8CD4F38-B6B0-419E-B57E-38CC010702B0}" destId="{43074F2F-1D53-4466-89FD-75F15A451967}" srcOrd="0" destOrd="0" presId="urn:microsoft.com/office/officeart/2005/8/layout/bProcess4"/>
    <dgm:cxn modelId="{6743A75A-5EA2-443C-BCFD-0D4025F16BEF}" type="presOf" srcId="{5DD654FC-083E-4C5F-8FFA-AC33B2623D0D}" destId="{2959005B-028A-40BE-ABE0-0E16AABB1F7D}" srcOrd="0" destOrd="0" presId="urn:microsoft.com/office/officeart/2005/8/layout/bProcess4"/>
    <dgm:cxn modelId="{EC7C52EE-CB11-41EE-AAC1-B9A3C61BDBD0}" type="presOf" srcId="{5E1EDA38-0A68-4288-A957-246C20B4CA01}" destId="{3837B1C3-39C8-44BB-AA56-441AAA46D4BF}" srcOrd="0" destOrd="0" presId="urn:microsoft.com/office/officeart/2005/8/layout/bProcess4"/>
    <dgm:cxn modelId="{9A9CD54E-866F-4611-9D71-1B8AB74C917B}" srcId="{A5D80E51-58CB-476C-A9D4-4CD9C32B3404}" destId="{0D87AEB2-FACC-4750-9A7F-5EB1A20D85E9}" srcOrd="8" destOrd="0" parTransId="{A77F19A3-FE4D-4324-AF4A-FE42BB551D94}" sibTransId="{765BDEB6-4E88-4B56-94B5-83EF70CE7B53}"/>
    <dgm:cxn modelId="{C5E9EB8B-D9CC-4EE1-95FA-D74AF3DE83DB}" type="presOf" srcId="{A5D80E51-58CB-476C-A9D4-4CD9C32B3404}" destId="{98837BFA-423C-4563-87AD-9482E2ED9472}" srcOrd="0" destOrd="0" presId="urn:microsoft.com/office/officeart/2005/8/layout/bProcess4"/>
    <dgm:cxn modelId="{FDED9A94-9534-41DE-BA90-F2329E089F0A}" type="presOf" srcId="{B3165124-F16C-4EF7-BF80-A39CB45E8680}" destId="{F5DAB47A-4F4F-45F4-BCAF-C8FFCBCCD194}" srcOrd="0" destOrd="0" presId="urn:microsoft.com/office/officeart/2005/8/layout/bProcess4"/>
    <dgm:cxn modelId="{E012C2AC-8149-4103-8778-4578D8695B6C}" srcId="{A5D80E51-58CB-476C-A9D4-4CD9C32B3404}" destId="{ED6DACCC-E238-4E0C-8E71-F24B9AEB666D}" srcOrd="7" destOrd="0" parTransId="{4831B542-5E3F-45C2-8836-713202A99781}" sibTransId="{7D44DA15-B39D-4EE9-9A6B-FD3CE30FDF76}"/>
    <dgm:cxn modelId="{712C986B-75EE-4E52-AE18-577B27154889}" type="presOf" srcId="{675512CB-858D-44D9-B116-E9554B2FD4FD}" destId="{9634337C-4285-449B-91D8-BA752912F7B7}" srcOrd="0" destOrd="0" presId="urn:microsoft.com/office/officeart/2005/8/layout/bProcess4"/>
    <dgm:cxn modelId="{13D909BD-A283-4AF3-9769-5F90D50FCAAD}" srcId="{A5D80E51-58CB-476C-A9D4-4CD9C32B3404}" destId="{5E1EDA38-0A68-4288-A957-246C20B4CA01}" srcOrd="6" destOrd="0" parTransId="{1B256175-1A06-4D7E-8669-7C57F660182E}" sibTransId="{8B0D550F-255F-447D-BF3F-F89899A069F8}"/>
    <dgm:cxn modelId="{FB943044-E16F-4CB0-AEFF-096E494C869E}" type="presOf" srcId="{F3D8D1A8-23E5-42A6-9D8A-919E69495808}" destId="{BA78964A-87D6-4E23-A53A-392EC8C26DCA}" srcOrd="0" destOrd="0" presId="urn:microsoft.com/office/officeart/2005/8/layout/bProcess4"/>
    <dgm:cxn modelId="{F8721911-2722-4233-8965-392A66BFA0A1}" type="presOf" srcId="{0433CFCB-6911-4187-9A48-8AA853D835F7}" destId="{75206293-4055-46E2-AA2B-9485FE3F3FB6}" srcOrd="0" destOrd="0" presId="urn:microsoft.com/office/officeart/2005/8/layout/bProcess4"/>
    <dgm:cxn modelId="{BD11777C-8915-41B2-A8C2-CAB2113B5E16}" srcId="{A5D80E51-58CB-476C-A9D4-4CD9C32B3404}" destId="{F6484DCD-1F42-44FB-AAD4-148471B3ABEF}" srcOrd="5" destOrd="0" parTransId="{7B9D4C07-C068-45A5-9759-3CF662E94771}" sibTransId="{78611AAF-BD25-4D41-8CF9-B11008846AD4}"/>
    <dgm:cxn modelId="{985169E9-6407-4382-8A1C-3CE04C9E9071}" srcId="{A5D80E51-58CB-476C-A9D4-4CD9C32B3404}" destId="{B3165124-F16C-4EF7-BF80-A39CB45E8680}" srcOrd="0" destOrd="0" parTransId="{9137CED0-B91C-48F6-8327-411659CF1578}" sibTransId="{ABF09E34-0FAA-4FC2-B50A-17AEA5E4A0D4}"/>
    <dgm:cxn modelId="{F928C633-E2BA-4F7C-B4B7-D9BEB1B5F2C9}" srcId="{A5D80E51-58CB-476C-A9D4-4CD9C32B3404}" destId="{5DD654FC-083E-4C5F-8FFA-AC33B2623D0D}" srcOrd="1" destOrd="0" parTransId="{A9DB2A65-A5D5-43AD-B92C-3BC61B1C0AF6}" sibTransId="{675512CB-858D-44D9-B116-E9554B2FD4FD}"/>
    <dgm:cxn modelId="{724EF605-C5E2-4552-B54A-3CDFAADE336C}" type="presOf" srcId="{0D87AEB2-FACC-4750-9A7F-5EB1A20D85E9}" destId="{595E69A6-F7E1-4EBC-87DE-DDE9176AC9FA}" srcOrd="0" destOrd="0" presId="urn:microsoft.com/office/officeart/2005/8/layout/bProcess4"/>
    <dgm:cxn modelId="{0145982F-8978-46B9-B90A-6FE3C324059A}" type="presParOf" srcId="{98837BFA-423C-4563-87AD-9482E2ED9472}" destId="{A85BFC53-C50D-4EFC-A2E2-296B63A504F5}" srcOrd="0" destOrd="0" presId="urn:microsoft.com/office/officeart/2005/8/layout/bProcess4"/>
    <dgm:cxn modelId="{33A0B64B-F3EC-4CE0-8486-5584000ADCCF}" type="presParOf" srcId="{A85BFC53-C50D-4EFC-A2E2-296B63A504F5}" destId="{53A99623-FA58-459C-8AA6-0F8274B7485E}" srcOrd="0" destOrd="0" presId="urn:microsoft.com/office/officeart/2005/8/layout/bProcess4"/>
    <dgm:cxn modelId="{AD51199C-DF87-4B58-A53A-80E2E1B96F47}" type="presParOf" srcId="{A85BFC53-C50D-4EFC-A2E2-296B63A504F5}" destId="{F5DAB47A-4F4F-45F4-BCAF-C8FFCBCCD194}" srcOrd="1" destOrd="0" presId="urn:microsoft.com/office/officeart/2005/8/layout/bProcess4"/>
    <dgm:cxn modelId="{440258B5-5C92-4DAC-A61D-634765823263}" type="presParOf" srcId="{98837BFA-423C-4563-87AD-9482E2ED9472}" destId="{CBC6D79F-361F-4232-B140-434310521BF4}" srcOrd="1" destOrd="0" presId="urn:microsoft.com/office/officeart/2005/8/layout/bProcess4"/>
    <dgm:cxn modelId="{C583CA2C-63C1-489D-8619-6DA126FED6FC}" type="presParOf" srcId="{98837BFA-423C-4563-87AD-9482E2ED9472}" destId="{D041A404-8A3C-4585-B828-B8B796AB3D0D}" srcOrd="2" destOrd="0" presId="urn:microsoft.com/office/officeart/2005/8/layout/bProcess4"/>
    <dgm:cxn modelId="{6CE19FE6-FCFD-4B97-9EF2-1E863B7CFD2B}" type="presParOf" srcId="{D041A404-8A3C-4585-B828-B8B796AB3D0D}" destId="{447BAD62-85C8-485F-A5BE-5E2DFFD193BB}" srcOrd="0" destOrd="0" presId="urn:microsoft.com/office/officeart/2005/8/layout/bProcess4"/>
    <dgm:cxn modelId="{EBEC5A5D-6B0D-442E-B951-747761AD7665}" type="presParOf" srcId="{D041A404-8A3C-4585-B828-B8B796AB3D0D}" destId="{2959005B-028A-40BE-ABE0-0E16AABB1F7D}" srcOrd="1" destOrd="0" presId="urn:microsoft.com/office/officeart/2005/8/layout/bProcess4"/>
    <dgm:cxn modelId="{BDEAA70B-B203-4A20-94F1-CE68BB046956}" type="presParOf" srcId="{98837BFA-423C-4563-87AD-9482E2ED9472}" destId="{9634337C-4285-449B-91D8-BA752912F7B7}" srcOrd="3" destOrd="0" presId="urn:microsoft.com/office/officeart/2005/8/layout/bProcess4"/>
    <dgm:cxn modelId="{A078259F-FBB9-4A4E-985B-1A397AFF614A}" type="presParOf" srcId="{98837BFA-423C-4563-87AD-9482E2ED9472}" destId="{FE6CE01B-1E50-433B-8098-346931B3AA14}" srcOrd="4" destOrd="0" presId="urn:microsoft.com/office/officeart/2005/8/layout/bProcess4"/>
    <dgm:cxn modelId="{1B37DF07-B62E-438F-8A2B-54D8A24B0B26}" type="presParOf" srcId="{FE6CE01B-1E50-433B-8098-346931B3AA14}" destId="{56D480F5-507C-4899-AF9B-1A162EF7F8B9}" srcOrd="0" destOrd="0" presId="urn:microsoft.com/office/officeart/2005/8/layout/bProcess4"/>
    <dgm:cxn modelId="{87BE055A-6E21-494A-BC71-243FF963F4A6}" type="presParOf" srcId="{FE6CE01B-1E50-433B-8098-346931B3AA14}" destId="{43074F2F-1D53-4466-89FD-75F15A451967}" srcOrd="1" destOrd="0" presId="urn:microsoft.com/office/officeart/2005/8/layout/bProcess4"/>
    <dgm:cxn modelId="{78AE31F9-3C88-4EB9-9C43-13408CEED414}" type="presParOf" srcId="{98837BFA-423C-4563-87AD-9482E2ED9472}" destId="{477A8523-4EA4-43A2-883F-534CD67D57C3}" srcOrd="5" destOrd="0" presId="urn:microsoft.com/office/officeart/2005/8/layout/bProcess4"/>
    <dgm:cxn modelId="{B1FB4333-7623-4BE1-9E28-2E850D1F6A49}" type="presParOf" srcId="{98837BFA-423C-4563-87AD-9482E2ED9472}" destId="{81864428-76BA-43D4-A54A-F0FC28C74644}" srcOrd="6" destOrd="0" presId="urn:microsoft.com/office/officeart/2005/8/layout/bProcess4"/>
    <dgm:cxn modelId="{2DEED3F3-2A4A-4676-B1CB-BE276284A194}" type="presParOf" srcId="{81864428-76BA-43D4-A54A-F0FC28C74644}" destId="{C6125386-F4AE-4219-B958-E89B80D29585}" srcOrd="0" destOrd="0" presId="urn:microsoft.com/office/officeart/2005/8/layout/bProcess4"/>
    <dgm:cxn modelId="{58D25809-D9F2-46B7-A226-B9047BC911DB}" type="presParOf" srcId="{81864428-76BA-43D4-A54A-F0FC28C74644}" destId="{BA78964A-87D6-4E23-A53A-392EC8C26DCA}" srcOrd="1" destOrd="0" presId="urn:microsoft.com/office/officeart/2005/8/layout/bProcess4"/>
    <dgm:cxn modelId="{AD70F966-0C76-4190-8226-792AC2DE2CD2}" type="presParOf" srcId="{98837BFA-423C-4563-87AD-9482E2ED9472}" destId="{99A78170-E665-4EC3-870F-6C58804F1480}" srcOrd="7" destOrd="0" presId="urn:microsoft.com/office/officeart/2005/8/layout/bProcess4"/>
    <dgm:cxn modelId="{607C9111-8FA2-40F7-A1B7-7E97E971F22C}" type="presParOf" srcId="{98837BFA-423C-4563-87AD-9482E2ED9472}" destId="{58F7255A-C1A4-4FF3-9532-D53683385A8A}" srcOrd="8" destOrd="0" presId="urn:microsoft.com/office/officeart/2005/8/layout/bProcess4"/>
    <dgm:cxn modelId="{7AE7DCA3-8198-4394-B69A-E618BE5D82F3}" type="presParOf" srcId="{58F7255A-C1A4-4FF3-9532-D53683385A8A}" destId="{B5065BFF-8DBE-46B5-A0A9-1A1F48F737B5}" srcOrd="0" destOrd="0" presId="urn:microsoft.com/office/officeart/2005/8/layout/bProcess4"/>
    <dgm:cxn modelId="{D801701A-382D-4BE1-8512-79DBBB4C21F0}" type="presParOf" srcId="{58F7255A-C1A4-4FF3-9532-D53683385A8A}" destId="{75206293-4055-46E2-AA2B-9485FE3F3FB6}" srcOrd="1" destOrd="0" presId="urn:microsoft.com/office/officeart/2005/8/layout/bProcess4"/>
    <dgm:cxn modelId="{DCA16F89-F1C0-4C1F-AD72-92A134AADCA5}" type="presParOf" srcId="{98837BFA-423C-4563-87AD-9482E2ED9472}" destId="{23FB7A8A-3798-408B-89CD-94AD2E66F674}" srcOrd="9" destOrd="0" presId="urn:microsoft.com/office/officeart/2005/8/layout/bProcess4"/>
    <dgm:cxn modelId="{7195AF4F-4665-4726-9349-2FCBE71A8356}" type="presParOf" srcId="{98837BFA-423C-4563-87AD-9482E2ED9472}" destId="{6EB72706-CF7A-4129-BDDE-5CB1D62AE7ED}" srcOrd="10" destOrd="0" presId="urn:microsoft.com/office/officeart/2005/8/layout/bProcess4"/>
    <dgm:cxn modelId="{CF0A07CF-1D06-44B6-80B4-95FA17BA8723}" type="presParOf" srcId="{6EB72706-CF7A-4129-BDDE-5CB1D62AE7ED}" destId="{36358C81-B719-4B68-B75F-410E3330EC27}" srcOrd="0" destOrd="0" presId="urn:microsoft.com/office/officeart/2005/8/layout/bProcess4"/>
    <dgm:cxn modelId="{60EE07A3-9557-4B66-B0FF-91A730EC1E05}" type="presParOf" srcId="{6EB72706-CF7A-4129-BDDE-5CB1D62AE7ED}" destId="{6360EA6D-0486-405E-A9C9-DE4547B9A05F}" srcOrd="1" destOrd="0" presId="urn:microsoft.com/office/officeart/2005/8/layout/bProcess4"/>
    <dgm:cxn modelId="{E500D9E6-CD75-40EB-A6EF-3A0C3A615DB1}" type="presParOf" srcId="{98837BFA-423C-4563-87AD-9482E2ED9472}" destId="{85C067C9-2667-4325-929B-9A78CA900276}" srcOrd="11" destOrd="0" presId="urn:microsoft.com/office/officeart/2005/8/layout/bProcess4"/>
    <dgm:cxn modelId="{0C91DA23-BFAC-4B52-8E11-4F3154CAC688}" type="presParOf" srcId="{98837BFA-423C-4563-87AD-9482E2ED9472}" destId="{D5544FBC-FC43-4D7D-81DD-06ED39741FB1}" srcOrd="12" destOrd="0" presId="urn:microsoft.com/office/officeart/2005/8/layout/bProcess4"/>
    <dgm:cxn modelId="{3BEFB662-972A-4E39-8ADF-97C45EFD994F}" type="presParOf" srcId="{D5544FBC-FC43-4D7D-81DD-06ED39741FB1}" destId="{010A2DE9-5F18-41EA-8E30-BBDD525F14D5}" srcOrd="0" destOrd="0" presId="urn:microsoft.com/office/officeart/2005/8/layout/bProcess4"/>
    <dgm:cxn modelId="{7F13508F-BB80-4AAC-8395-A8106EC2DA32}" type="presParOf" srcId="{D5544FBC-FC43-4D7D-81DD-06ED39741FB1}" destId="{3837B1C3-39C8-44BB-AA56-441AAA46D4BF}" srcOrd="1" destOrd="0" presId="urn:microsoft.com/office/officeart/2005/8/layout/bProcess4"/>
    <dgm:cxn modelId="{5E294C76-9169-4886-91F5-66CB412FCADA}" type="presParOf" srcId="{98837BFA-423C-4563-87AD-9482E2ED9472}" destId="{FA7E268D-FF79-48EF-A978-494F539D73C4}" srcOrd="13" destOrd="0" presId="urn:microsoft.com/office/officeart/2005/8/layout/bProcess4"/>
    <dgm:cxn modelId="{16868178-18AA-46A5-90DB-2D73E3AEF71E}" type="presParOf" srcId="{98837BFA-423C-4563-87AD-9482E2ED9472}" destId="{72D52486-32E4-4819-9075-1AA30FD3DD25}" srcOrd="14" destOrd="0" presId="urn:microsoft.com/office/officeart/2005/8/layout/bProcess4"/>
    <dgm:cxn modelId="{C1A6B921-98B3-4B7A-9674-20C87BEB4B59}" type="presParOf" srcId="{72D52486-32E4-4819-9075-1AA30FD3DD25}" destId="{1FC7E433-6F18-4C88-8764-11579BA612AE}" srcOrd="0" destOrd="0" presId="urn:microsoft.com/office/officeart/2005/8/layout/bProcess4"/>
    <dgm:cxn modelId="{34C3D160-BE09-4532-933E-97141D5909E2}" type="presParOf" srcId="{72D52486-32E4-4819-9075-1AA30FD3DD25}" destId="{88A27C6D-9CB1-4534-9E36-BE690621C9BE}" srcOrd="1" destOrd="0" presId="urn:microsoft.com/office/officeart/2005/8/layout/bProcess4"/>
    <dgm:cxn modelId="{DF9A562E-8734-48CD-85FB-B6B8B5980764}" type="presParOf" srcId="{98837BFA-423C-4563-87AD-9482E2ED9472}" destId="{645F5D85-02E6-4F98-9884-C9919B441306}" srcOrd="15" destOrd="0" presId="urn:microsoft.com/office/officeart/2005/8/layout/bProcess4"/>
    <dgm:cxn modelId="{279794CB-2931-4CB2-83C9-74D23B736EA7}" type="presParOf" srcId="{98837BFA-423C-4563-87AD-9482E2ED9472}" destId="{E9881BB4-52F6-4CB3-B561-0A3569AAB986}" srcOrd="16" destOrd="0" presId="urn:microsoft.com/office/officeart/2005/8/layout/bProcess4"/>
    <dgm:cxn modelId="{5F6A031B-4467-46D2-AF96-25644A3434E4}" type="presParOf" srcId="{E9881BB4-52F6-4CB3-B561-0A3569AAB986}" destId="{E1FD746D-0042-40A0-ACC4-D4F277DA6C8D}" srcOrd="0" destOrd="0" presId="urn:microsoft.com/office/officeart/2005/8/layout/bProcess4"/>
    <dgm:cxn modelId="{597EFE2C-044C-4F21-8015-EF35A1BE8344}" type="presParOf" srcId="{E9881BB4-52F6-4CB3-B561-0A3569AAB986}" destId="{595E69A6-F7E1-4EBC-87DE-DDE9176AC9F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7D701E-540F-4D95-A52B-8D669BD35B13}">
      <dsp:nvSpPr>
        <dsp:cNvPr id="0" name=""/>
        <dsp:cNvSpPr/>
      </dsp:nvSpPr>
      <dsp:spPr>
        <a:xfrm>
          <a:off x="0" y="0"/>
          <a:ext cx="8182143" cy="119163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89172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Центр независимой медицинской экспертизы (ЦНМЭ)</a:t>
          </a:r>
          <a:endParaRPr lang="ru-RU" sz="2000" b="1" kern="1200" dirty="0"/>
        </a:p>
      </dsp:txBody>
      <dsp:txXfrm>
        <a:off x="0" y="0"/>
        <a:ext cx="8182143" cy="1191631"/>
      </dsp:txXfrm>
    </dsp:sp>
    <dsp:sp modelId="{879E8DBB-67C9-4A0E-A843-B7A82723B823}">
      <dsp:nvSpPr>
        <dsp:cNvPr id="0" name=""/>
        <dsp:cNvSpPr/>
      </dsp:nvSpPr>
      <dsp:spPr>
        <a:xfrm>
          <a:off x="1" y="936104"/>
          <a:ext cx="2376076" cy="2084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является структурным подразделением НОАВ, создается решением Правления НОАВ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" y="936104"/>
        <a:ext cx="2376076" cy="2084678"/>
      </dsp:txXfrm>
    </dsp:sp>
    <dsp:sp modelId="{863D0D54-B38E-4253-AC0F-8FAA2338CEFC}">
      <dsp:nvSpPr>
        <dsp:cNvPr id="0" name=""/>
        <dsp:cNvSpPr/>
      </dsp:nvSpPr>
      <dsp:spPr>
        <a:xfrm>
          <a:off x="2448253" y="792082"/>
          <a:ext cx="5662043" cy="119163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917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Цель создания ЦНМЭ:</a:t>
          </a:r>
          <a:endParaRPr lang="ru-RU" sz="1600" b="1" kern="1200" dirty="0"/>
        </a:p>
      </dsp:txBody>
      <dsp:txXfrm>
        <a:off x="2448253" y="792082"/>
        <a:ext cx="5662043" cy="1191631"/>
      </dsp:txXfrm>
    </dsp:sp>
    <dsp:sp modelId="{5580D6FA-8FF1-468E-A8DA-8C0B3B9CF85A}">
      <dsp:nvSpPr>
        <dsp:cNvPr id="0" name=""/>
        <dsp:cNvSpPr/>
      </dsp:nvSpPr>
      <dsp:spPr>
        <a:xfrm>
          <a:off x="2520290" y="1656191"/>
          <a:ext cx="2376454" cy="17194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Организация и осуществление деятельности по независимой медицинской экспертизе в связи с обращениями заинтересованных граждан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20290" y="1656191"/>
        <a:ext cx="2376454" cy="1719437"/>
      </dsp:txXfrm>
    </dsp:sp>
    <dsp:sp modelId="{E03D0C6B-9587-4EFE-83AF-9C55FA53B686}">
      <dsp:nvSpPr>
        <dsp:cNvPr id="0" name=""/>
        <dsp:cNvSpPr/>
      </dsp:nvSpPr>
      <dsp:spPr>
        <a:xfrm>
          <a:off x="4968539" y="1656186"/>
          <a:ext cx="3141943" cy="119163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917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задачи ЦНМЭ</a:t>
          </a:r>
          <a:r>
            <a:rPr lang="ru-RU" sz="1600" kern="1200" dirty="0" smtClean="0"/>
            <a:t>:</a:t>
          </a:r>
          <a:endParaRPr lang="ru-RU" sz="1600" kern="1200" dirty="0"/>
        </a:p>
      </dsp:txBody>
      <dsp:txXfrm>
        <a:off x="4968539" y="1656186"/>
        <a:ext cx="3141943" cy="1191631"/>
      </dsp:txXfrm>
    </dsp:sp>
    <dsp:sp modelId="{A2949A15-5BC8-476A-AA82-640C669F6AEF}">
      <dsp:nvSpPr>
        <dsp:cNvPr id="0" name=""/>
        <dsp:cNvSpPr/>
      </dsp:nvSpPr>
      <dsp:spPr>
        <a:xfrm>
          <a:off x="5040554" y="2592280"/>
          <a:ext cx="2376429" cy="27786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- Обеспечение взаимодействия между субъектами экспертизы;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-обеспечение объективности, всесторонности и полноты экспертизы;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-обеспечение обоснованности и достоверности заключений;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- Внутренний контроль проведения экспертизы качества медицинской помощи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40554" y="2592280"/>
        <a:ext cx="2376429" cy="27786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254F4F-062F-46A5-90C1-3A49E481A8B5}">
      <dsp:nvSpPr>
        <dsp:cNvPr id="0" name=""/>
        <dsp:cNvSpPr/>
      </dsp:nvSpPr>
      <dsp:spPr>
        <a:xfrm>
          <a:off x="0" y="0"/>
          <a:ext cx="8229600" cy="2060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Times New Roman" pitchFamily="18" charset="0"/>
              <a:cs typeface="Times New Roman" pitchFamily="18" charset="0"/>
            </a:rPr>
            <a:t>Председатель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(руководитель ЦМНЭ, высшее юридическое образование,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опыт работы в области гражданского права не менее 15 лет)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29600" cy="2060214"/>
      </dsp:txXfrm>
    </dsp:sp>
    <dsp:sp modelId="{41850960-8AAA-46A5-99BD-5E2F8E7857FC}">
      <dsp:nvSpPr>
        <dsp:cNvPr id="0" name=""/>
        <dsp:cNvSpPr/>
      </dsp:nvSpPr>
      <dsp:spPr>
        <a:xfrm rot="5400000">
          <a:off x="3780258" y="2042721"/>
          <a:ext cx="669082" cy="9270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400000">
        <a:off x="3780258" y="2042721"/>
        <a:ext cx="669082" cy="927096"/>
      </dsp:txXfrm>
    </dsp:sp>
    <dsp:sp modelId="{36A67CCC-4E2E-4988-A987-FA077CB45CF2}">
      <dsp:nvSpPr>
        <dsp:cNvPr id="0" name=""/>
        <dsp:cNvSpPr/>
      </dsp:nvSpPr>
      <dsp:spPr>
        <a:xfrm>
          <a:off x="-1399" y="2952324"/>
          <a:ext cx="8232399" cy="2301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Times New Roman" pitchFamily="18" charset="0"/>
              <a:cs typeface="Times New Roman" pitchFamily="18" charset="0"/>
            </a:rPr>
            <a:t>Экспертная Комиссия по независимой медицинской экспертизе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(представители с высшим юридическим образованием, специализация и опыт работы в сфере организации здравоохранения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-1399" y="2952324"/>
        <a:ext cx="8232399" cy="23015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C6D79F-361F-4232-B140-434310521BF4}">
      <dsp:nvSpPr>
        <dsp:cNvPr id="0" name=""/>
        <dsp:cNvSpPr/>
      </dsp:nvSpPr>
      <dsp:spPr>
        <a:xfrm rot="5391313">
          <a:off x="-332215" y="1400876"/>
          <a:ext cx="1504690" cy="18598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DAB47A-4F4F-45F4-BCAF-C8FFCBCCD194}">
      <dsp:nvSpPr>
        <dsp:cNvPr id="0" name=""/>
        <dsp:cNvSpPr/>
      </dsp:nvSpPr>
      <dsp:spPr>
        <a:xfrm>
          <a:off x="5" y="432052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Обращение заявителя</a:t>
          </a:r>
          <a:endParaRPr lang="ru-RU" sz="1600" kern="1200" dirty="0"/>
        </a:p>
      </dsp:txBody>
      <dsp:txXfrm>
        <a:off x="5" y="432052"/>
        <a:ext cx="2066548" cy="1239929"/>
      </dsp:txXfrm>
    </dsp:sp>
    <dsp:sp modelId="{9634337C-4285-449B-91D8-BA752912F7B7}">
      <dsp:nvSpPr>
        <dsp:cNvPr id="0" name=""/>
        <dsp:cNvSpPr/>
      </dsp:nvSpPr>
      <dsp:spPr>
        <a:xfrm rot="5400000">
          <a:off x="-348012" y="2933087"/>
          <a:ext cx="1540085" cy="18598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9005B-028A-40BE-ABE0-0E16AABB1F7D}">
      <dsp:nvSpPr>
        <dsp:cNvPr id="0" name=""/>
        <dsp:cNvSpPr/>
      </dsp:nvSpPr>
      <dsp:spPr>
        <a:xfrm>
          <a:off x="3807" y="1946563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Рассмотрение секретарем комиссии</a:t>
          </a:r>
          <a:endParaRPr lang="ru-RU" sz="1100" kern="1200" dirty="0"/>
        </a:p>
      </dsp:txBody>
      <dsp:txXfrm>
        <a:off x="3807" y="1946563"/>
        <a:ext cx="2066548" cy="1239929"/>
      </dsp:txXfrm>
    </dsp:sp>
    <dsp:sp modelId="{477A8523-4EA4-43A2-883F-534CD67D57C3}">
      <dsp:nvSpPr>
        <dsp:cNvPr id="0" name=""/>
        <dsp:cNvSpPr/>
      </dsp:nvSpPr>
      <dsp:spPr>
        <a:xfrm>
          <a:off x="426943" y="3708043"/>
          <a:ext cx="2738683" cy="18598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74F2F-1D53-4466-89FD-75F15A451967}">
      <dsp:nvSpPr>
        <dsp:cNvPr id="0" name=""/>
        <dsp:cNvSpPr/>
      </dsp:nvSpPr>
      <dsp:spPr>
        <a:xfrm>
          <a:off x="3807" y="3496475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Рассмотрение Комиссией по НМЭ</a:t>
          </a:r>
          <a:endParaRPr lang="ru-RU" sz="1100" kern="1200" dirty="0"/>
        </a:p>
      </dsp:txBody>
      <dsp:txXfrm>
        <a:off x="3807" y="3496475"/>
        <a:ext cx="2066548" cy="1239929"/>
      </dsp:txXfrm>
    </dsp:sp>
    <dsp:sp modelId="{99A78170-E665-4EC3-870F-6C58804F1480}">
      <dsp:nvSpPr>
        <dsp:cNvPr id="0" name=""/>
        <dsp:cNvSpPr/>
      </dsp:nvSpPr>
      <dsp:spPr>
        <a:xfrm rot="16200000">
          <a:off x="2400497" y="2933087"/>
          <a:ext cx="1540085" cy="18598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8964A-87D6-4E23-A53A-392EC8C26DCA}">
      <dsp:nvSpPr>
        <dsp:cNvPr id="0" name=""/>
        <dsp:cNvSpPr/>
      </dsp:nvSpPr>
      <dsp:spPr>
        <a:xfrm>
          <a:off x="2752317" y="3496475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Принятие решения о согласии/несогласии на проведение НМЭ</a:t>
          </a:r>
          <a:endParaRPr lang="ru-RU" sz="1100" kern="1200" dirty="0"/>
        </a:p>
      </dsp:txBody>
      <dsp:txXfrm>
        <a:off x="2752317" y="3496475"/>
        <a:ext cx="2066548" cy="1239929"/>
      </dsp:txXfrm>
    </dsp:sp>
    <dsp:sp modelId="{23FB7A8A-3798-408B-89CD-94AD2E66F674}">
      <dsp:nvSpPr>
        <dsp:cNvPr id="0" name=""/>
        <dsp:cNvSpPr/>
      </dsp:nvSpPr>
      <dsp:spPr>
        <a:xfrm rot="16200000">
          <a:off x="2400497" y="1383176"/>
          <a:ext cx="1540085" cy="18598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206293-4055-46E2-AA2B-9485FE3F3FB6}">
      <dsp:nvSpPr>
        <dsp:cNvPr id="0" name=""/>
        <dsp:cNvSpPr/>
      </dsp:nvSpPr>
      <dsp:spPr>
        <a:xfrm>
          <a:off x="2752317" y="1946563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Заключение договора с заявителем</a:t>
          </a:r>
          <a:endParaRPr lang="ru-RU" sz="1100" kern="1200" dirty="0"/>
        </a:p>
      </dsp:txBody>
      <dsp:txXfrm>
        <a:off x="2752317" y="1946563"/>
        <a:ext cx="2066548" cy="1239929"/>
      </dsp:txXfrm>
    </dsp:sp>
    <dsp:sp modelId="{85C067C9-2667-4325-929B-9A78CA900276}">
      <dsp:nvSpPr>
        <dsp:cNvPr id="0" name=""/>
        <dsp:cNvSpPr/>
      </dsp:nvSpPr>
      <dsp:spPr>
        <a:xfrm>
          <a:off x="3175453" y="608220"/>
          <a:ext cx="2738683" cy="18598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0EA6D-0486-405E-A9C9-DE4547B9A05F}">
      <dsp:nvSpPr>
        <dsp:cNvPr id="0" name=""/>
        <dsp:cNvSpPr/>
      </dsp:nvSpPr>
      <dsp:spPr>
        <a:xfrm>
          <a:off x="2752317" y="396652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sng" kern="1200" dirty="0" smtClean="0"/>
            <a:t>Подготовительный этап</a:t>
          </a:r>
          <a:r>
            <a:rPr lang="ru-RU" sz="1100" kern="1200" dirty="0" smtClean="0"/>
            <a:t>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 обезличивание, формирование технического задания, выбор эксперта</a:t>
          </a:r>
          <a:endParaRPr lang="ru-RU" sz="1100" kern="1200" dirty="0"/>
        </a:p>
      </dsp:txBody>
      <dsp:txXfrm>
        <a:off x="2752317" y="396652"/>
        <a:ext cx="2066548" cy="1239929"/>
      </dsp:txXfrm>
    </dsp:sp>
    <dsp:sp modelId="{FA7E268D-FF79-48EF-A978-494F539D73C4}">
      <dsp:nvSpPr>
        <dsp:cNvPr id="0" name=""/>
        <dsp:cNvSpPr/>
      </dsp:nvSpPr>
      <dsp:spPr>
        <a:xfrm rot="5400000">
          <a:off x="5149007" y="1383176"/>
          <a:ext cx="1540085" cy="18598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7B1C3-39C8-44BB-AA56-441AAA46D4BF}">
      <dsp:nvSpPr>
        <dsp:cNvPr id="0" name=""/>
        <dsp:cNvSpPr/>
      </dsp:nvSpPr>
      <dsp:spPr>
        <a:xfrm>
          <a:off x="5500827" y="396652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Экспертиза, подготовка экспертного заключения</a:t>
          </a:r>
          <a:endParaRPr lang="ru-RU" sz="1100" kern="1200" dirty="0"/>
        </a:p>
      </dsp:txBody>
      <dsp:txXfrm>
        <a:off x="5500827" y="396652"/>
        <a:ext cx="2066548" cy="1239929"/>
      </dsp:txXfrm>
    </dsp:sp>
    <dsp:sp modelId="{645F5D85-02E6-4F98-9884-C9919B441306}">
      <dsp:nvSpPr>
        <dsp:cNvPr id="0" name=""/>
        <dsp:cNvSpPr/>
      </dsp:nvSpPr>
      <dsp:spPr>
        <a:xfrm rot="5400000">
          <a:off x="5149007" y="2933087"/>
          <a:ext cx="1540085" cy="18598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27C6D-9CB1-4534-9E36-BE690621C9BE}">
      <dsp:nvSpPr>
        <dsp:cNvPr id="0" name=""/>
        <dsp:cNvSpPr/>
      </dsp:nvSpPr>
      <dsp:spPr>
        <a:xfrm>
          <a:off x="5500827" y="1946563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Рассмотрение Комиссией по НМЭ итогового экспертного заключения</a:t>
          </a:r>
          <a:endParaRPr lang="ru-RU" sz="1100" kern="1200" dirty="0"/>
        </a:p>
      </dsp:txBody>
      <dsp:txXfrm>
        <a:off x="5500827" y="1946563"/>
        <a:ext cx="2066548" cy="1239929"/>
      </dsp:txXfrm>
    </dsp:sp>
    <dsp:sp modelId="{595E69A6-F7E1-4EBC-87DE-DDE9176AC9FA}">
      <dsp:nvSpPr>
        <dsp:cNvPr id="0" name=""/>
        <dsp:cNvSpPr/>
      </dsp:nvSpPr>
      <dsp:spPr>
        <a:xfrm>
          <a:off x="5500827" y="3496475"/>
          <a:ext cx="2066548" cy="1239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Передача экспертного заключения заказчику</a:t>
          </a:r>
          <a:endParaRPr lang="ru-RU" sz="1400" b="1" kern="1200" dirty="0"/>
        </a:p>
      </dsp:txBody>
      <dsp:txXfrm>
        <a:off x="5500827" y="3496475"/>
        <a:ext cx="2066548" cy="1239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687" y="1340768"/>
            <a:ext cx="8856984" cy="26016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effectLst/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Центр независимой медицинской экспертизы </a:t>
            </a:r>
            <a:br>
              <a:rPr lang="ru-RU" sz="4400" dirty="0">
                <a:effectLst/>
                <a:latin typeface="Times New Roman" pitchFamily="18" charset="0"/>
                <a:ea typeface="BatangChe" pitchFamily="49" charset="-127"/>
                <a:cs typeface="Times New Roman" pitchFamily="18" charset="0"/>
              </a:rPr>
            </a:br>
            <a:r>
              <a:rPr lang="ru-RU" sz="4400" dirty="0">
                <a:effectLst/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общественной организации </a:t>
            </a:r>
            <a:r>
              <a:rPr lang="ru-RU" sz="4400" dirty="0" smtClean="0">
                <a:effectLst/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/>
            </a:r>
            <a:br>
              <a:rPr lang="ru-RU" sz="4400" dirty="0" smtClean="0">
                <a:effectLst/>
                <a:latin typeface="Times New Roman" pitchFamily="18" charset="0"/>
                <a:ea typeface="BatangChe" pitchFamily="49" charset="-127"/>
                <a:cs typeface="Times New Roman" pitchFamily="18" charset="0"/>
              </a:rPr>
            </a:br>
            <a:r>
              <a:rPr lang="ru-RU" sz="4400" dirty="0" smtClean="0">
                <a:effectLst/>
                <a:latin typeface="Times New Roman" pitchFamily="18" charset="0"/>
                <a:ea typeface="BatangChe" pitchFamily="49" charset="-127"/>
                <a:cs typeface="Times New Roman" pitchFamily="18" charset="0"/>
              </a:rPr>
              <a:t>«Новосибирская областная ассоциация врачей»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356992"/>
            <a:ext cx="7772400" cy="144016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Главный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ГБУЗ НСО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«Новосибирский областной клинический наркологический диспансер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 ЦНМЭ НОАВ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Кормилина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О.М.</a:t>
            </a:r>
          </a:p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15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29614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Негативные результаты в медицинской практике 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65125395"/>
              </p:ext>
            </p:extLst>
          </p:nvPr>
        </p:nvGraphicFramePr>
        <p:xfrm>
          <a:off x="323528" y="1340768"/>
          <a:ext cx="8568951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461"/>
                <a:gridCol w="3070541"/>
                <a:gridCol w="3141949"/>
              </a:tblGrid>
              <a:tr h="1662560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Не связанные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действиями медицинских работников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Связанные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действиями медицинских работников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4622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следствия 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естественного прогрессирования заболевания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Следствие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невиновного причинения вреда жизни и здоровью (врачебная ошибка, случай)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Следствие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виновного причинения вреда жизни и здоровью (дефект медицинской помощи, правонарушение)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570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Надлежащее оказание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медицинской помощи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Ненадлежащее оказание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медицинской помощи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825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3050"/>
            <a:ext cx="728315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создания ЦНМЭ НОАВ: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1115616" y="1444294"/>
            <a:ext cx="7571185" cy="3941763"/>
          </a:xfrm>
        </p:spPr>
        <p:txBody>
          <a:bodyPr>
            <a:normAutofit/>
          </a:bodyPr>
          <a:lstStyle/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информации: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судебной практики,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урегулирование вопросов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финансирования деятельности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Центра.</a:t>
            </a:r>
          </a:p>
          <a:p>
            <a:pPr marL="109728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Подготовительный этап: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азработка нормативной документации;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одбор экспертов;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бучение экспертов.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Шамовская\Desktop\4srqagp2V9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4460" y="4509120"/>
            <a:ext cx="3816424" cy="225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927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11920736"/>
              </p:ext>
            </p:extLst>
          </p:nvPr>
        </p:nvGraphicFramePr>
        <p:xfrm>
          <a:off x="323528" y="188640"/>
          <a:ext cx="82296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9" name="Picture 3" descr="C:\Users\Шамовская\Desktop\GCfEw9ZtXBM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316835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804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ЭКСПЕРТЫ НМЭ ЦНМЭ НОАВ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>
          <a:xfrm>
            <a:off x="457200" y="1052736"/>
            <a:ext cx="4040188" cy="5472608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ерапевт;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ирург;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едиатр;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нколог;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пециалист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патанатомии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еонатолог;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томатолог;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пециалист по анестезиологии-реаниматологии;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пециалист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дерматовенерологии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косметологии;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ематолог;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пециалист по лучевой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инструменальной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диагностике;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пециалист по функциональной диагностике;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линический фармаколог;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евролог;</a:t>
            </a:r>
          </a:p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499993" y="1052736"/>
            <a:ext cx="4186808" cy="5328592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пециалист по инфекционным заболеваниям;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олопроктолог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равматолог-ортопед;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ердечно-сосудистый хирург;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ндоскопист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ролог;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ластический хирург;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ардиолог;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ториноларинголог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ульмонолог;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тизиатр;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сихиатрия-наркология;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кушер-гинеколог;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фтальмолог.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905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1536823"/>
              </p:ext>
            </p:extLst>
          </p:nvPr>
        </p:nvGraphicFramePr>
        <p:xfrm>
          <a:off x="467544" y="692696"/>
          <a:ext cx="8229600" cy="5400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5142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7018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Порядок проведения независимой медицинской экспертизы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11982871"/>
              </p:ext>
            </p:extLst>
          </p:nvPr>
        </p:nvGraphicFramePr>
        <p:xfrm>
          <a:off x="651117" y="764704"/>
          <a:ext cx="7571184" cy="513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Шамовская\Desktop\Primery-zayavlenij-1024x768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503518"/>
            <a:ext cx="1805558" cy="135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6604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effectLst/>
                <a:latin typeface="Times New Roman" pitchFamily="18" charset="0"/>
                <a:cs typeface="Times New Roman" pitchFamily="18" charset="0"/>
              </a:rPr>
              <a:t>Заключение:</a:t>
            </a:r>
            <a:endParaRPr lang="ru-RU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35280" cy="52337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внедрение организационной модели института независимой медицинской экспертизы обеспечит возможность реализации основополагающих принципов независимости, легитимности, компетентности, беспристрастности;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 экспертизы дает ответы не только на медицинские, но и на правовые вопросы, что позволяет прогнозировать правовые последствия и выбирать оптимальный путь урегулирования конфликта;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предлагаемая модель проведения НМЭ сыграет роль в разработке методологии экспертизы качества медицинской помощи в целом.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55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43608" y="476672"/>
            <a:ext cx="7704856" cy="3096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Шамовская\Desktop\Выгоды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555" y="3429000"/>
            <a:ext cx="444386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160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2752</TotalTime>
  <Words>421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Центр независимой медицинской экспертизы  общественной организации  «Новосибирская областная ассоциация врачей» </vt:lpstr>
      <vt:lpstr>Негативные результаты в медицинской практике </vt:lpstr>
      <vt:lpstr>Этапы создания ЦНМЭ НОАВ:</vt:lpstr>
      <vt:lpstr>Слайд 4</vt:lpstr>
      <vt:lpstr>ЭКСПЕРТЫ НМЭ ЦНМЭ НОАВ</vt:lpstr>
      <vt:lpstr>Слайд 6</vt:lpstr>
      <vt:lpstr>Порядок проведения независимой медицинской экспертизы</vt:lpstr>
      <vt:lpstr>Заключение: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независимой медицинской экспертизы  общественной организации  «Новосибирская областная ассоциация врачей» </dc:title>
  <dc:creator>Софья Шамовская</dc:creator>
  <cp:lastModifiedBy>Кормилина</cp:lastModifiedBy>
  <cp:revision>14</cp:revision>
  <cp:lastPrinted>2021-05-17T08:58:53Z</cp:lastPrinted>
  <dcterms:created xsi:type="dcterms:W3CDTF">2021-05-17T07:36:51Z</dcterms:created>
  <dcterms:modified xsi:type="dcterms:W3CDTF">2021-05-20T02:09:23Z</dcterms:modified>
</cp:coreProperties>
</file>